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8" r:id="rId4"/>
    <p:sldId id="257" r:id="rId5"/>
    <p:sldId id="259" r:id="rId7"/>
    <p:sldId id="260" r:id="rId8"/>
    <p:sldId id="290" r:id="rId9"/>
    <p:sldId id="261" r:id="rId10"/>
    <p:sldId id="262" r:id="rId11"/>
    <p:sldId id="291" r:id="rId12"/>
    <p:sldId id="263" r:id="rId13"/>
    <p:sldId id="292" r:id="rId14"/>
    <p:sldId id="322" r:id="rId15"/>
    <p:sldId id="323" r:id="rId16"/>
    <p:sldId id="324" r:id="rId17"/>
    <p:sldId id="325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CB4793-62D6-4ECC-B259-9CD785761E4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618B65-C92C-4B24-BED0-DD75FB35193C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E22F64-FD67-48B5-80D9-359BDB6CD0C3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554FFF-681B-48F0-842D-7B479183758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DCD3AA-D150-43D2-A654-A5461F718B3E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B46F49-7BF1-4D13-B794-3DC6DAC9763A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2952D1-EB03-49F9-A1E4-A26BDA84E1DF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B21EC-4080-41FF-B509-705F6096EC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T</a:t>
            </a:r>
            <a:endParaRPr lang="zh-CN" altLang="en-US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91805" y="991225"/>
            <a:ext cx="2408391" cy="279971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3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2018</a:t>
            </a:r>
            <a:endParaRPr lang="zh-CN" altLang="en-US" sz="8800" spc="300" dirty="0">
              <a:solidFill>
                <a:schemeClr val="bg1"/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809999"/>
            <a:ext cx="9144000" cy="118110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746125"/>
            <a:ext cx="9144000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>
            <a:off x="0" y="3829050"/>
            <a:ext cx="533400" cy="3028950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10800000">
            <a:off x="11658600" y="0"/>
            <a:ext cx="533400" cy="3028950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4287" y="3200400"/>
            <a:ext cx="519113" cy="2628077"/>
          </a:xfrm>
          <a:prstGeom prst="line">
            <a:avLst/>
          </a:prstGeom>
          <a:ln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658600" y="971550"/>
            <a:ext cx="519113" cy="2628077"/>
          </a:xfrm>
          <a:prstGeom prst="line">
            <a:avLst/>
          </a:prstGeom>
          <a:ln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074346" y="3690669"/>
            <a:ext cx="4278028" cy="87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74346" y="3690669"/>
            <a:ext cx="955104" cy="0"/>
          </a:xfrm>
          <a:prstGeom prst="line">
            <a:avLst/>
          </a:prstGeom>
          <a:ln w="889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720" y="0"/>
            <a:ext cx="4702876" cy="6856099"/>
          </a:xfrm>
          <a:custGeom>
            <a:avLst/>
            <a:gdLst>
              <a:gd name="connsiteX0" fmla="*/ 0 w 2293969"/>
              <a:gd name="connsiteY0" fmla="*/ 0 h 4104456"/>
              <a:gd name="connsiteX1" fmla="*/ 1872208 w 2293969"/>
              <a:gd name="connsiteY1" fmla="*/ 0 h 4104456"/>
              <a:gd name="connsiteX2" fmla="*/ 2293969 w 2293969"/>
              <a:gd name="connsiteY2" fmla="*/ 4006730 h 4104456"/>
              <a:gd name="connsiteX3" fmla="*/ 2293969 w 2293969"/>
              <a:gd name="connsiteY3" fmla="*/ 4104456 h 4104456"/>
              <a:gd name="connsiteX4" fmla="*/ 0 w 2293969"/>
              <a:gd name="connsiteY4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969" h="4104456">
                <a:moveTo>
                  <a:pt x="0" y="0"/>
                </a:moveTo>
                <a:lnTo>
                  <a:pt x="1872208" y="0"/>
                </a:lnTo>
                <a:lnTo>
                  <a:pt x="2293969" y="4006730"/>
                </a:lnTo>
                <a:lnTo>
                  <a:pt x="2293969" y="4104456"/>
                </a:lnTo>
                <a:lnTo>
                  <a:pt x="0" y="4104456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074346" y="1170123"/>
            <a:ext cx="5584254" cy="2387600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74346" y="3832317"/>
            <a:ext cx="5584254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36220" y="-76200"/>
            <a:ext cx="135034" cy="915512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41960" y="-76200"/>
            <a:ext cx="147003" cy="917415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7489126" y="1904"/>
            <a:ext cx="4702874" cy="6856096"/>
          </a:xfrm>
          <a:custGeom>
            <a:avLst/>
            <a:gdLst>
              <a:gd name="connsiteX0" fmla="*/ 0 w 2293969"/>
              <a:gd name="connsiteY0" fmla="*/ 0 h 4104456"/>
              <a:gd name="connsiteX1" fmla="*/ 1872208 w 2293969"/>
              <a:gd name="connsiteY1" fmla="*/ 0 h 4104456"/>
              <a:gd name="connsiteX2" fmla="*/ 2293969 w 2293969"/>
              <a:gd name="connsiteY2" fmla="*/ 4006730 h 4104456"/>
              <a:gd name="connsiteX3" fmla="*/ 2293969 w 2293969"/>
              <a:gd name="connsiteY3" fmla="*/ 4104456 h 4104456"/>
              <a:gd name="connsiteX4" fmla="*/ 0 w 2293969"/>
              <a:gd name="connsiteY4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969" h="4104456">
                <a:moveTo>
                  <a:pt x="0" y="0"/>
                </a:moveTo>
                <a:lnTo>
                  <a:pt x="1872208" y="0"/>
                </a:lnTo>
                <a:lnTo>
                  <a:pt x="2293969" y="4006730"/>
                </a:lnTo>
                <a:lnTo>
                  <a:pt x="2293969" y="4104456"/>
                </a:lnTo>
                <a:lnTo>
                  <a:pt x="0" y="4104456"/>
                </a:lnTo>
                <a:close/>
              </a:path>
            </a:pathLst>
          </a:custGeom>
        </p:spPr>
      </p:pic>
      <p:sp>
        <p:nvSpPr>
          <p:cNvPr id="8" name="直角三角形 7"/>
          <p:cNvSpPr/>
          <p:nvPr/>
        </p:nvSpPr>
        <p:spPr>
          <a:xfrm>
            <a:off x="0" y="1903"/>
            <a:ext cx="800100" cy="6856097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7489126" y="3401376"/>
            <a:ext cx="511874" cy="3456624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88226" y="1903"/>
            <a:ext cx="511874" cy="3456624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88326" y="0"/>
            <a:ext cx="367795" cy="2185512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75784" y="4672488"/>
            <a:ext cx="367795" cy="2185512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869378"/>
            <a:ext cx="6047675" cy="693101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36220" y="-76200"/>
            <a:ext cx="135034" cy="915512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1960" y="-76200"/>
            <a:ext cx="147003" cy="917415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083625" y="579344"/>
            <a:ext cx="5661212" cy="5661212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92054" y="787773"/>
            <a:ext cx="5244354" cy="5244354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1844" y="2747169"/>
            <a:ext cx="5164775" cy="1325563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6220" y="-76200"/>
            <a:ext cx="135034" cy="915512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41960" y="-76200"/>
            <a:ext cx="147003" cy="917415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36220" y="-76200"/>
            <a:ext cx="135034" cy="915512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1960" y="-76200"/>
            <a:ext cx="147003" cy="917415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11656" y="365125"/>
            <a:ext cx="154214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8712198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MH_Number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>
          <a:xfrm flipH="1">
            <a:off x="93186" y="806583"/>
            <a:ext cx="577940" cy="442645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144000" bIns="0" anchor="ctr">
            <a:noAutofit/>
          </a:bodyPr>
          <a:lstStyle/>
          <a:p>
            <a:pPr algn="ctr">
              <a:defRPr/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57225"/>
            <a:ext cx="105156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38480"/>
            <a:ext cx="8067040" cy="5801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183640"/>
            <a:ext cx="5740400" cy="44957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51600" y="1193800"/>
            <a:ext cx="5740400" cy="449072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640840"/>
            <a:ext cx="172720" cy="3596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8149" y="2533312"/>
            <a:ext cx="1867301" cy="1809550"/>
          </a:xfrm>
          <a:prstGeom prst="rect">
            <a:avLst/>
          </a:prstGeom>
          <a:noFill/>
          <a:ln w="666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2" name="半闭框 11"/>
          <p:cNvSpPr/>
          <p:nvPr/>
        </p:nvSpPr>
        <p:spPr>
          <a:xfrm rot="16200000" flipV="1">
            <a:off x="9140730" y="3230682"/>
            <a:ext cx="1114720" cy="1114720"/>
          </a:xfrm>
          <a:prstGeom prst="halfFram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3" name="半闭框 12"/>
          <p:cNvSpPr/>
          <p:nvPr/>
        </p:nvSpPr>
        <p:spPr>
          <a:xfrm rot="5400000" flipV="1">
            <a:off x="8391226" y="2532917"/>
            <a:ext cx="697765" cy="697765"/>
          </a:xfrm>
          <a:prstGeom prst="halfFram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88149" y="2528231"/>
            <a:ext cx="1867301" cy="181463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7200" spc="3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01</a:t>
            </a:r>
            <a:endParaRPr lang="zh-CN" altLang="en-US" sz="7200" spc="300" dirty="0">
              <a:solidFill>
                <a:schemeClr val="bg1"/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0" y="1640840"/>
            <a:ext cx="5600364" cy="132036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0" y="3230683"/>
            <a:ext cx="5600364" cy="197123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MH_Number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>
          <a:xfrm flipH="1">
            <a:off x="93186" y="806583"/>
            <a:ext cx="577940" cy="442645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144000" bIns="0" anchor="ctr">
            <a:noAutofit/>
          </a:bodyPr>
          <a:lstStyle/>
          <a:p>
            <a:pPr algn="ctr">
              <a:defRPr/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MH_Number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>
          <a:xfrm flipH="1">
            <a:off x="93186" y="806583"/>
            <a:ext cx="577940" cy="442645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144000" bIns="0" anchor="ctr">
            <a:noAutofit/>
          </a:bodyPr>
          <a:lstStyle/>
          <a:p>
            <a:pPr algn="ctr">
              <a:defRPr/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T</a:t>
            </a:r>
            <a:endParaRPr lang="zh-CN" altLang="en-US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1805" y="991225"/>
            <a:ext cx="2408391" cy="279971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3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2018</a:t>
            </a:r>
            <a:endParaRPr lang="zh-CN" altLang="en-US" sz="8800" spc="300" dirty="0">
              <a:solidFill>
                <a:schemeClr val="bg1"/>
              </a:solidFill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1524000" y="3809999"/>
            <a:ext cx="9144000" cy="118110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1524000" y="5746125"/>
            <a:ext cx="9144000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MH_Number_1">
            <a:hlinkClick r:id="" action="ppaction://noaction"/>
          </p:cNvPr>
          <p:cNvSpPr/>
          <p:nvPr>
            <p:custDataLst>
              <p:tags r:id="rId2"/>
            </p:custDataLst>
          </p:nvPr>
        </p:nvSpPr>
        <p:spPr>
          <a:xfrm flipH="1">
            <a:off x="137597" y="812730"/>
            <a:ext cx="577940" cy="442645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144000" bIns="0" anchor="ctr">
            <a:noAutofit/>
          </a:bodyPr>
          <a:lstStyle/>
          <a:p>
            <a:pPr algn="ctr">
              <a:defRPr/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11368-DC98-40D8-9819-63EF158A2B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CA0A3-A6A9-4B96-9FAD-CA844DD92BEB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8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0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6.xml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63.xml"/><Relationship Id="rId2" Type="http://schemas.openxmlformats.org/officeDocument/2006/relationships/image" Target="../media/image33.jpeg"/><Relationship Id="rId1" Type="http://schemas.openxmlformats.org/officeDocument/2006/relationships/hyperlink" Target="http://www.rapidesign.cn/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6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68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9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70.xml"/><Relationship Id="rId2" Type="http://schemas.openxmlformats.org/officeDocument/2006/relationships/image" Target="../media/image38.jpe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1.xml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7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3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74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41.xml"/><Relationship Id="rId14" Type="http://schemas.openxmlformats.org/officeDocument/2006/relationships/image" Target="../media/image7.jpeg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4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045075" y="1170305"/>
            <a:ext cx="6613525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Vue </a:t>
            </a:r>
            <a:r>
              <a:rPr lang="zh-CN" altLang="en-US" dirty="0"/>
              <a:t>框架简介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9469" y="25224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</a:rPr>
              <a:t>条件渲染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smtClean="0"/>
              <a:t>将v-bind用于class和style时，Vue.js做了专门的增强，表达式结果的类型除了字符串之外，还可以是对象或数组。</a:t>
            </a:r>
            <a:endParaRPr lang="en-US" altLang="zh-CN" sz="1800" smtClean="0"/>
          </a:p>
          <a:p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v-if </a:t>
            </a:r>
            <a:endParaRPr lang="zh-CN" altLang="en-US" sz="1800" smtClean="0"/>
          </a:p>
          <a:p>
            <a:pPr>
              <a:buFont typeface="Arial" panose="020B0604020202020204" pitchFamily="34" charset="0"/>
            </a:pPr>
            <a:r>
              <a:rPr lang="zh-CN" altLang="en-US" sz="1800" smtClean="0"/>
              <a:t>     同样也是一个指令，添加到一个元素上，对应利用 === 全等判断绑定的值true或false来决定是否渲染里面的节点。</a:t>
            </a:r>
            <a:endParaRPr lang="zh-CN" altLang="en-US" sz="1800" smtClean="0"/>
          </a:p>
          <a:p>
            <a:pPr>
              <a:buFont typeface="Arial" panose="020B0604020202020204" pitchFamily="34" charset="0"/>
            </a:pPr>
            <a:r>
              <a:rPr lang="zh-CN" altLang="en-US" sz="1800" smtClean="0"/>
              <a:t>可以与它一起使用的指令有 v-else ,v-else-if,v-else 元素必须紧跟在都有v-if或者v-else-if的元素后面</a:t>
            </a:r>
            <a:endParaRPr lang="zh-CN" altLang="en-US" sz="1800" smtClean="0"/>
          </a:p>
          <a:p>
            <a:pPr>
              <a:buFont typeface="Arial" panose="020B0604020202020204" pitchFamily="34" charset="0"/>
            </a:pPr>
            <a:r>
              <a:rPr lang="en-US" altLang="zh-CN" sz="1800" smtClean="0"/>
              <a:t>  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v-show 	  根据条件展示元素的选项,简单的切换元素的内联样式display	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</p:txBody>
      </p:sp>
      <p:pic>
        <p:nvPicPr>
          <p:cNvPr id="9" name="图片 8" descr="style-class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865" y="3518535"/>
            <a:ext cx="1760220" cy="1874520"/>
          </a:xfrm>
          <a:prstGeom prst="rect">
            <a:avLst/>
          </a:prstGeom>
        </p:spPr>
      </p:pic>
      <p:pic>
        <p:nvPicPr>
          <p:cNvPr id="10" name="图片 9" descr="style-class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15" y="3910330"/>
            <a:ext cx="822960" cy="55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9469" y="25224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</a:rPr>
              <a:t>列表渲染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800" smtClean="0"/>
              <a:t> v-for 把一个数组对应为一组元素,推荐给每个列表，添加唯一标识的key值</a:t>
            </a:r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数组更新检测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     包含一组观察数组变异方法，用来触发试图更push(),pop(),shift(),unshift(),splice(),sort(),reverse()</a:t>
            </a:r>
            <a:endParaRPr lang="en-US" altLang="zh-CN" sz="1800" smtClean="0"/>
          </a:p>
          <a:p>
            <a:r>
              <a:rPr lang="en-US" altLang="zh-CN" sz="1800" smtClean="0"/>
              <a:t>利用索引给数组赋值或者手动修改数组的长度，都不会被检测到更新</a:t>
            </a:r>
            <a:endParaRPr lang="en-US" altLang="zh-CN" sz="1800" smtClean="0"/>
          </a:p>
          <a:p>
            <a:r>
              <a:rPr lang="en-US" altLang="zh-CN" sz="1800" smtClean="0"/>
              <a:t>替代方案：</a:t>
            </a:r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</p:txBody>
      </p:sp>
      <p:pic>
        <p:nvPicPr>
          <p:cNvPr id="4" name="图片 3" descr="style-class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2254250"/>
            <a:ext cx="2689860" cy="1524000"/>
          </a:xfrm>
          <a:prstGeom prst="rect">
            <a:avLst/>
          </a:prstGeom>
        </p:spPr>
      </p:pic>
      <p:pic>
        <p:nvPicPr>
          <p:cNvPr id="5" name="图片 4" descr="style-class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25" y="2505710"/>
            <a:ext cx="1767205" cy="1021080"/>
          </a:xfrm>
          <a:prstGeom prst="rect">
            <a:avLst/>
          </a:prstGeom>
        </p:spPr>
      </p:pic>
      <p:pic>
        <p:nvPicPr>
          <p:cNvPr id="6" name="图片 5" descr="style-class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90" y="5420995"/>
            <a:ext cx="4099560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9469" y="25224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</a:rPr>
              <a:t>v-model 表单绑定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Arial" panose="020B0604020202020204" pitchFamily="34" charset="0"/>
            </a:pPr>
            <a:r>
              <a:rPr lang="en-US" altLang="zh-CN" sz="1800" smtClean="0"/>
              <a:t> 使用v-model在表单input或 &lt;textarea&gt;元素上创建双向数据绑定。</a:t>
            </a:r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r>
              <a:rPr lang="en-US" altLang="zh-CN" sz="1800" smtClean="0"/>
              <a:t>这样input输入框中的值就与P标签中的内容绑定了，同样也适用textarea，checkbox,</a:t>
            </a:r>
            <a:endParaRPr lang="en-US" altLang="zh-CN" sz="1800" smtClean="0"/>
          </a:p>
          <a:p>
            <a:r>
              <a:rPr lang="en-US" altLang="zh-CN" sz="1800" smtClean="0"/>
              <a:t>radio,select等表单。实质上，v-model只是语法糖。</a:t>
            </a:r>
            <a:endParaRPr lang="en-US" altLang="zh-CN" sz="1800" smtClean="0"/>
          </a:p>
          <a:p>
            <a:endParaRPr lang="en-US" altLang="zh-CN" sz="1800" smtClean="0"/>
          </a:p>
          <a:p>
            <a:r>
              <a:rPr lang="en-US" altLang="zh-CN" sz="1800" smtClean="0"/>
              <a:t>对应的完整形式：    </a:t>
            </a: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algn="l"/>
            <a:r>
              <a:rPr lang="en-US" altLang="zh-CN" sz="1800" smtClean="0"/>
              <a:t>     </a:t>
            </a:r>
            <a:endParaRPr lang="en-US" altLang="zh-CN" sz="1800" smtClean="0"/>
          </a:p>
          <a:p>
            <a:pPr algn="l"/>
            <a:r>
              <a:rPr lang="en-US" altLang="zh-CN" sz="1800" smtClean="0"/>
              <a:t>表单数组校验</a:t>
            </a:r>
            <a:r>
              <a:rPr lang="zh-CN" altLang="en-US" sz="1800" smtClean="0"/>
              <a:t>，</a:t>
            </a:r>
            <a:r>
              <a:rPr lang="en-US" altLang="zh-CN" sz="1800" smtClean="0"/>
              <a:t>利用修饰符 .number进行数字校验，是最实用的方法，在v-model上添加number修饰符。</a:t>
            </a:r>
            <a:endParaRPr lang="en-US" altLang="zh-CN" sz="1800" smtClean="0"/>
          </a:p>
          <a:p>
            <a:endParaRPr lang="en-US" altLang="zh-CN" sz="1800" smtClean="0"/>
          </a:p>
          <a:p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</p:txBody>
      </p:sp>
      <p:pic>
        <p:nvPicPr>
          <p:cNvPr id="7" name="图片 6" descr="v-model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015490"/>
            <a:ext cx="3187700" cy="673735"/>
          </a:xfrm>
          <a:prstGeom prst="rect">
            <a:avLst/>
          </a:prstGeom>
        </p:spPr>
      </p:pic>
      <p:pic>
        <p:nvPicPr>
          <p:cNvPr id="8" name="图片 7" descr="v-model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714115"/>
            <a:ext cx="2241550" cy="415290"/>
          </a:xfrm>
          <a:prstGeom prst="rect">
            <a:avLst/>
          </a:prstGeom>
        </p:spPr>
      </p:pic>
      <p:pic>
        <p:nvPicPr>
          <p:cNvPr id="9" name="图片 8" descr="v-model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4650740"/>
            <a:ext cx="2766060" cy="563880"/>
          </a:xfrm>
          <a:prstGeom prst="rect">
            <a:avLst/>
          </a:prstGeom>
        </p:spPr>
      </p:pic>
      <p:pic>
        <p:nvPicPr>
          <p:cNvPr id="10" name="图片 9" descr="v-model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5" y="6343650"/>
            <a:ext cx="3107690" cy="485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dirty="0"/>
              <a:t>组件通信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38180" cy="4351655"/>
          </a:xfrm>
        </p:spPr>
        <p:txBody>
          <a:bodyPr vert="horz" lIns="91440" tIns="45720" rIns="91440" bIns="45720" rtlCol="0">
            <a:normAutofit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组件可以用来扩展HTML，封装可重用的代码，所有的组件都是Vue的实例。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命名：</a:t>
            </a: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     建议遵循W3C规则(小写，并且包含一个短杆)</a:t>
            </a: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组件组合：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使用中最常见的是形成父子组件的关系，组件A在它的模板中使用了组件B,那么他们之间就需要通信。组件间通信的关系可以用下面的图示表明：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概括为： prop 向下传递，事件向上传递。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dirty="0"/>
              <a:t>声明式渲染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2000"/>
              <a:t>DOM状态只是数据状态的一个映射，基本所有的框架都已经认同了这个看法，Vue也是主张 数据驱动状态。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/>
              <a:t>采用了双向数据绑定的思想，基本可以分为三层：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1.M(Model,模型层)，负责业务数据相关。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2.V(View,视图层)，视图相关，展示给用户的交互界面，同时捕获用户的操作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3. VM(ViewModel, V与M连接的桥梁，也可以看做控制器)。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</p:txBody>
      </p:sp>
      <p:pic>
        <p:nvPicPr>
          <p:cNvPr id="5" name="图片 4" descr="mvv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826260"/>
            <a:ext cx="5050790" cy="3512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01"/>
            <a:ext cx="4702876" cy="6856099"/>
          </a:xfrm>
          <a:custGeom>
            <a:avLst/>
            <a:gdLst>
              <a:gd name="connsiteX0" fmla="*/ 0 w 2293969"/>
              <a:gd name="connsiteY0" fmla="*/ 0 h 4104456"/>
              <a:gd name="connsiteX1" fmla="*/ 1872208 w 2293969"/>
              <a:gd name="connsiteY1" fmla="*/ 0 h 4104456"/>
              <a:gd name="connsiteX2" fmla="*/ 2293969 w 2293969"/>
              <a:gd name="connsiteY2" fmla="*/ 4006730 h 4104456"/>
              <a:gd name="connsiteX3" fmla="*/ 2293969 w 2293969"/>
              <a:gd name="connsiteY3" fmla="*/ 4104456 h 4104456"/>
              <a:gd name="connsiteX4" fmla="*/ 0 w 2293969"/>
              <a:gd name="connsiteY4" fmla="*/ 4104456 h 410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969" h="4104456">
                <a:moveTo>
                  <a:pt x="0" y="0"/>
                </a:moveTo>
                <a:lnTo>
                  <a:pt x="1872208" y="0"/>
                </a:lnTo>
                <a:lnTo>
                  <a:pt x="2293969" y="4006730"/>
                </a:lnTo>
                <a:lnTo>
                  <a:pt x="2293969" y="4104456"/>
                </a:lnTo>
                <a:lnTo>
                  <a:pt x="0" y="4104456"/>
                </a:lnTo>
                <a:close/>
              </a:path>
            </a:pathLst>
          </a:custGeom>
        </p:spPr>
      </p:pic>
      <p:cxnSp>
        <p:nvCxnSpPr>
          <p:cNvPr id="6" name="直接连接符 5"/>
          <p:cNvCxnSpPr/>
          <p:nvPr/>
        </p:nvCxnSpPr>
        <p:spPr>
          <a:xfrm>
            <a:off x="4057650" y="0"/>
            <a:ext cx="952500" cy="6858000"/>
          </a:xfrm>
          <a:prstGeom prst="line">
            <a:avLst/>
          </a:prstGeom>
          <a:ln w="34925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5632450" y="1493838"/>
            <a:ext cx="1714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/>
              <a:t>LOREM IPSUM</a:t>
            </a:r>
            <a:endParaRPr lang="zh-CN" altLang="en-US" sz="2000" b="1" dirty="0"/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5654675" y="1781175"/>
            <a:ext cx="17506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diam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nonumy</a:t>
            </a:r>
            <a:endParaRPr lang="zh-CN" alt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4876800" y="1441450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8DA7C7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000" b="1" dirty="0">
              <a:solidFill>
                <a:srgbClr val="8DA7C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29"/>
          <p:cNvSpPr>
            <a:spLocks noChangeArrowheads="1"/>
          </p:cNvSpPr>
          <p:nvPr/>
        </p:nvSpPr>
        <p:spPr bwMode="auto">
          <a:xfrm>
            <a:off x="5632450" y="2908300"/>
            <a:ext cx="1714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/>
              <a:t>LOREM IPSUM</a:t>
            </a:r>
            <a:endParaRPr lang="zh-CN" altLang="en-US" sz="2000" b="1" dirty="0"/>
          </a:p>
        </p:txBody>
      </p:sp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5654675" y="3195638"/>
            <a:ext cx="17506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diam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nonumy</a:t>
            </a:r>
            <a:endParaRPr lang="zh-CN" alt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文本框 31"/>
          <p:cNvSpPr txBox="1">
            <a:spLocks noChangeArrowheads="1"/>
          </p:cNvSpPr>
          <p:nvPr/>
        </p:nvSpPr>
        <p:spPr bwMode="auto">
          <a:xfrm>
            <a:off x="4899025" y="2816225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8DA7C7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000" b="1" dirty="0">
              <a:solidFill>
                <a:srgbClr val="8DA7C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32"/>
          <p:cNvSpPr>
            <a:spLocks noChangeArrowheads="1"/>
          </p:cNvSpPr>
          <p:nvPr/>
        </p:nvSpPr>
        <p:spPr bwMode="auto">
          <a:xfrm>
            <a:off x="8886825" y="2908300"/>
            <a:ext cx="1714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/>
              <a:t>LOREM IPSUM</a:t>
            </a:r>
            <a:endParaRPr lang="zh-CN" altLang="en-US" sz="2000" b="1" dirty="0"/>
          </a:p>
        </p:txBody>
      </p:sp>
      <p:sp>
        <p:nvSpPr>
          <p:cNvPr id="16" name="矩形 33"/>
          <p:cNvSpPr>
            <a:spLocks noChangeArrowheads="1"/>
          </p:cNvSpPr>
          <p:nvPr/>
        </p:nvSpPr>
        <p:spPr bwMode="auto">
          <a:xfrm>
            <a:off x="8909050" y="3195638"/>
            <a:ext cx="17506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diam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nonumy</a:t>
            </a:r>
            <a:endParaRPr lang="zh-CN" alt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8153400" y="2816225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8DA7C7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000" b="1" dirty="0">
              <a:solidFill>
                <a:srgbClr val="8DA7C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35"/>
          <p:cNvSpPr>
            <a:spLocks noChangeArrowheads="1"/>
          </p:cNvSpPr>
          <p:nvPr/>
        </p:nvSpPr>
        <p:spPr bwMode="auto">
          <a:xfrm>
            <a:off x="8886825" y="1493838"/>
            <a:ext cx="1714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/>
              <a:t>LOREM IPSUM</a:t>
            </a:r>
            <a:endParaRPr lang="zh-CN" altLang="en-US" sz="2000" b="1" dirty="0"/>
          </a:p>
        </p:txBody>
      </p:sp>
      <p:sp>
        <p:nvSpPr>
          <p:cNvPr id="19" name="矩形 36"/>
          <p:cNvSpPr>
            <a:spLocks noChangeArrowheads="1"/>
          </p:cNvSpPr>
          <p:nvPr/>
        </p:nvSpPr>
        <p:spPr bwMode="auto">
          <a:xfrm>
            <a:off x="8909050" y="1781175"/>
            <a:ext cx="17506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sed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diam</a:t>
            </a:r>
            <a:r>
              <a:rPr lang="en-US" altLang="zh-C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nonumy</a:t>
            </a:r>
            <a:endParaRPr lang="zh-CN" alt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文本框 37"/>
          <p:cNvSpPr txBox="1">
            <a:spLocks noChangeArrowheads="1"/>
          </p:cNvSpPr>
          <p:nvPr/>
        </p:nvSpPr>
        <p:spPr bwMode="auto">
          <a:xfrm>
            <a:off x="8153400" y="1400175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8DA7C7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000" b="1" dirty="0">
              <a:solidFill>
                <a:srgbClr val="8DA7C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7167563" y="3822701"/>
            <a:ext cx="2511424" cy="2538353"/>
          </a:xfrm>
          <a:prstGeom prst="line">
            <a:avLst/>
          </a:prstGeom>
          <a:ln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39"/>
          <p:cNvSpPr txBox="1">
            <a:spLocks noChangeArrowheads="1"/>
          </p:cNvSpPr>
          <p:nvPr/>
        </p:nvSpPr>
        <p:spPr bwMode="auto">
          <a:xfrm>
            <a:off x="8552022" y="5472113"/>
            <a:ext cx="25730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i="1" dirty="0">
                <a:latin typeface="Meiryo UI" panose="020B0604030504040204" pitchFamily="34" charset="-128"/>
                <a:ea typeface="Meiryo UI" panose="020B0604030504040204" pitchFamily="34" charset="-128"/>
              </a:rPr>
              <a:t>CONTANTS</a:t>
            </a:r>
            <a:endParaRPr lang="zh-CN" altLang="en-US" sz="3600" b="1" i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256501" y="1402585"/>
            <a:ext cx="26003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rgbClr val="8DA7C7"/>
                </a:solidFill>
              </a:rPr>
              <a:t>0</a:t>
            </a:r>
            <a:r>
              <a:rPr lang="en-US" altLang="zh-CN" sz="9600" b="1" dirty="0" smtClean="0">
                <a:solidFill>
                  <a:srgbClr val="8DA7C7"/>
                </a:solidFill>
              </a:rPr>
              <a:t>1</a:t>
            </a:r>
            <a:endParaRPr lang="zh-CN" altLang="en-US" sz="9600" b="1" dirty="0">
              <a:solidFill>
                <a:srgbClr val="8DA7C7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 PUT YOUR TITLE HERE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830263" y="3902075"/>
            <a:ext cx="99742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15975" y="3059113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201738" y="2944813"/>
            <a:ext cx="157162" cy="1571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12863" y="2135188"/>
            <a:ext cx="642937" cy="642937"/>
          </a:xfrm>
          <a:prstGeom prst="ellips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728" name="组合 9"/>
          <p:cNvGrpSpPr/>
          <p:nvPr/>
        </p:nvGrpSpPr>
        <p:grpSpPr bwMode="auto">
          <a:xfrm>
            <a:off x="1201738" y="2024063"/>
            <a:ext cx="863600" cy="863600"/>
            <a:chOff x="857250" y="1893093"/>
            <a:chExt cx="864394" cy="864394"/>
          </a:xfrm>
        </p:grpSpPr>
        <p:sp>
          <p:nvSpPr>
            <p:cNvPr id="11" name="弧形 10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29" name="文本框 12"/>
          <p:cNvSpPr txBox="1">
            <a:spLocks noChangeArrowheads="1"/>
          </p:cNvSpPr>
          <p:nvPr/>
        </p:nvSpPr>
        <p:spPr bwMode="auto">
          <a:xfrm>
            <a:off x="2176463" y="2039938"/>
            <a:ext cx="29432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236788" y="391953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V="1">
            <a:off x="2159000" y="4703763"/>
            <a:ext cx="157163" cy="1571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70038" y="5045075"/>
            <a:ext cx="642937" cy="642938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733" name="组合 16"/>
          <p:cNvGrpSpPr/>
          <p:nvPr/>
        </p:nvGrpSpPr>
        <p:grpSpPr bwMode="auto">
          <a:xfrm>
            <a:off x="1458913" y="4933950"/>
            <a:ext cx="863600" cy="863600"/>
            <a:chOff x="857250" y="1893093"/>
            <a:chExt cx="864394" cy="864394"/>
          </a:xfrm>
        </p:grpSpPr>
        <p:sp>
          <p:nvSpPr>
            <p:cNvPr id="18" name="弧形 17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34" name="文本框 19"/>
          <p:cNvSpPr txBox="1">
            <a:spLocks noChangeArrowheads="1"/>
          </p:cNvSpPr>
          <p:nvPr/>
        </p:nvSpPr>
        <p:spPr bwMode="auto">
          <a:xfrm>
            <a:off x="2433638" y="4949825"/>
            <a:ext cx="29432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953125" y="3059113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338888" y="2944813"/>
            <a:ext cx="157162" cy="1571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49219" y="2126458"/>
            <a:ext cx="642937" cy="642937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738" name="组合 23"/>
          <p:cNvGrpSpPr/>
          <p:nvPr/>
        </p:nvGrpSpPr>
        <p:grpSpPr bwMode="auto">
          <a:xfrm>
            <a:off x="6338888" y="2024063"/>
            <a:ext cx="863600" cy="863600"/>
            <a:chOff x="857250" y="1893093"/>
            <a:chExt cx="864394" cy="864394"/>
          </a:xfrm>
        </p:grpSpPr>
        <p:sp>
          <p:nvSpPr>
            <p:cNvPr id="25" name="弧形 24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39" name="文本框 26"/>
          <p:cNvSpPr txBox="1">
            <a:spLocks noChangeArrowheads="1"/>
          </p:cNvSpPr>
          <p:nvPr/>
        </p:nvSpPr>
        <p:spPr bwMode="auto">
          <a:xfrm>
            <a:off x="7313613" y="2039938"/>
            <a:ext cx="29432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373938" y="391953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 flipV="1">
            <a:off x="7296150" y="4703763"/>
            <a:ext cx="157163" cy="1571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707188" y="5045075"/>
            <a:ext cx="642937" cy="642938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743" name="组合 30"/>
          <p:cNvGrpSpPr/>
          <p:nvPr/>
        </p:nvGrpSpPr>
        <p:grpSpPr bwMode="auto">
          <a:xfrm>
            <a:off x="6596063" y="4933950"/>
            <a:ext cx="863600" cy="863600"/>
            <a:chOff x="857250" y="1893093"/>
            <a:chExt cx="864394" cy="864394"/>
          </a:xfrm>
        </p:grpSpPr>
        <p:sp>
          <p:nvSpPr>
            <p:cNvPr id="32" name="弧形 3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44" name="文本框 33"/>
          <p:cNvSpPr txBox="1">
            <a:spLocks noChangeArrowheads="1"/>
          </p:cNvSpPr>
          <p:nvPr/>
        </p:nvSpPr>
        <p:spPr bwMode="auto">
          <a:xfrm>
            <a:off x="7570788" y="4949825"/>
            <a:ext cx="29432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2"/>
          <p:cNvGrpSpPr/>
          <p:nvPr/>
        </p:nvGrpSpPr>
        <p:grpSpPr bwMode="auto">
          <a:xfrm>
            <a:off x="2085975" y="2344738"/>
            <a:ext cx="8010525" cy="2189162"/>
            <a:chOff x="2735740" y="2992144"/>
            <a:chExt cx="6594167" cy="180254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735740" y="3903219"/>
              <a:ext cx="1879194" cy="891468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4618855" y="3985569"/>
              <a:ext cx="1412662" cy="806504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6027597" y="3903219"/>
              <a:ext cx="2501236" cy="83657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8528832" y="2992144"/>
              <a:ext cx="801075" cy="911075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887188" y="3469249"/>
              <a:ext cx="641644" cy="433970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027597" y="3986876"/>
              <a:ext cx="350225" cy="385606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424139" y="4180332"/>
              <a:ext cx="196022" cy="610434"/>
            </a:xfrm>
            <a:prstGeom prst="line">
              <a:avLst/>
            </a:prstGeom>
            <a:ln>
              <a:solidFill>
                <a:srgbClr val="8DA7C7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7" name="矩形 11"/>
          <p:cNvSpPr>
            <a:spLocks noChangeArrowheads="1"/>
          </p:cNvSpPr>
          <p:nvPr/>
        </p:nvSpPr>
        <p:spPr bwMode="auto">
          <a:xfrm>
            <a:off x="658813" y="3584575"/>
            <a:ext cx="1782762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LOREM IPSUM 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88" name="矩形 12"/>
          <p:cNvSpPr>
            <a:spLocks noChangeArrowheads="1"/>
          </p:cNvSpPr>
          <p:nvPr/>
        </p:nvSpPr>
        <p:spPr bwMode="auto">
          <a:xfrm>
            <a:off x="658813" y="3843338"/>
            <a:ext cx="279082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Lorem ipsum dolor sit amet,consectuer adipiscing elit,sed diam nonummy nibh euismod tincidunt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16389" name="矩形 13"/>
          <p:cNvSpPr>
            <a:spLocks noChangeArrowheads="1"/>
          </p:cNvSpPr>
          <p:nvPr/>
        </p:nvSpPr>
        <p:spPr bwMode="auto">
          <a:xfrm>
            <a:off x="4137025" y="4673600"/>
            <a:ext cx="17843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LOREM IPSUM 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4137025" y="4932363"/>
            <a:ext cx="2792413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Lorem ipsum dolor sit amet,consectuer adipiscing elit,sed diam nonummy nibh euismod tincidunt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16391" name="矩形 15"/>
          <p:cNvSpPr>
            <a:spLocks noChangeArrowheads="1"/>
          </p:cNvSpPr>
          <p:nvPr/>
        </p:nvSpPr>
        <p:spPr bwMode="auto">
          <a:xfrm>
            <a:off x="4935538" y="2154238"/>
            <a:ext cx="17843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LOREM IPSUM 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2" name="矩形 16"/>
          <p:cNvSpPr>
            <a:spLocks noChangeArrowheads="1"/>
          </p:cNvSpPr>
          <p:nvPr/>
        </p:nvSpPr>
        <p:spPr bwMode="auto">
          <a:xfrm>
            <a:off x="4935538" y="2411413"/>
            <a:ext cx="2792412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Lorem ipsum dolor sit amet,consectuer adipiscing elit,sed diam nonummy nibh euismod tincidunt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16393" name="矩形 17"/>
          <p:cNvSpPr>
            <a:spLocks noChangeArrowheads="1"/>
          </p:cNvSpPr>
          <p:nvPr/>
        </p:nvSpPr>
        <p:spPr bwMode="auto">
          <a:xfrm>
            <a:off x="8555038" y="3656013"/>
            <a:ext cx="17843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LOREM IPSUM 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4" name="矩形 18"/>
          <p:cNvSpPr>
            <a:spLocks noChangeArrowheads="1"/>
          </p:cNvSpPr>
          <p:nvPr/>
        </p:nvSpPr>
        <p:spPr bwMode="auto">
          <a:xfrm>
            <a:off x="8555038" y="3913188"/>
            <a:ext cx="2792412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Lorem ipsum dolor sit amet,consectuer adipiscing elit,sed diam nonummy nibh euismod tincidunt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16395" name="矩形 19"/>
          <p:cNvSpPr>
            <a:spLocks noChangeArrowheads="1"/>
          </p:cNvSpPr>
          <p:nvPr/>
        </p:nvSpPr>
        <p:spPr bwMode="auto">
          <a:xfrm>
            <a:off x="8742363" y="1011238"/>
            <a:ext cx="17843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LOREM IPSUM 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6" name="矩形 20"/>
          <p:cNvSpPr>
            <a:spLocks noChangeArrowheads="1"/>
          </p:cNvSpPr>
          <p:nvPr/>
        </p:nvSpPr>
        <p:spPr bwMode="auto">
          <a:xfrm>
            <a:off x="8742363" y="1270000"/>
            <a:ext cx="279082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Lorem ipsum dolor sit amet,consectuer adipiscing elit,sed diam nonummy nibh euismod tincidunt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20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80212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TEXT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8708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TEXT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77204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TEXT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25700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TEXT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3987" y="2636490"/>
            <a:ext cx="1422894" cy="1249251"/>
            <a:chOff x="553792" y="2768958"/>
            <a:chExt cx="1422894" cy="1249251"/>
          </a:xfrm>
          <a:solidFill>
            <a:schemeClr val="accent1"/>
          </a:solidFill>
          <a:effectLst>
            <a:reflection blurRad="6350" stA="52000" endA="300" endPos="35000" dist="25400" dir="5400000" sy="-100000" algn="bl" rotWithShape="0"/>
          </a:effectLst>
        </p:grpSpPr>
        <p:sp>
          <p:nvSpPr>
            <p:cNvPr id="11" name="矩形 10"/>
            <p:cNvSpPr/>
            <p:nvPr/>
          </p:nvSpPr>
          <p:spPr>
            <a:xfrm>
              <a:off x="553792" y="2768958"/>
              <a:ext cx="1249251" cy="1249251"/>
            </a:xfrm>
            <a:prstGeom prst="rect">
              <a:avLst/>
            </a:pr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TITLE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712891" y="2891531"/>
              <a:ext cx="283335" cy="244254"/>
            </a:xfrm>
            <a:prstGeom prst="triangle">
              <a:avLst/>
            </a:pr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273" name="文本框 12"/>
          <p:cNvSpPr txBox="1">
            <a:spLocks noChangeArrowheads="1"/>
          </p:cNvSpPr>
          <p:nvPr/>
        </p:nvSpPr>
        <p:spPr bwMode="auto">
          <a:xfrm>
            <a:off x="617538" y="5316538"/>
            <a:ext cx="11250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THIS IS A SUMMARY PART. CLICK HERE TO ADD YOUR DESCRIPTION SENTENCES ABOUT THIS PART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7525" y="5356225"/>
            <a:ext cx="71438" cy="25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74196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TEXT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CONTENT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260447" y="359999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03/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270819" y="359999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04/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809464" y="3925386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组件通信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799092" y="3925386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常用基础语法</a:t>
            </a:r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260447" y="2170162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01/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270819" y="2170162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02/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7809464" y="2495550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声明式渲染</a:t>
            </a:r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2799092" y="2495550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A Progressive Framework</a:t>
            </a:r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260447" y="5029834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05/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270819" y="5029834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06/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7809464" y="5355222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页面路由</a:t>
            </a:r>
            <a:endParaRPr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2799092" y="5355222"/>
            <a:ext cx="3122089" cy="825777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dirty="0"/>
              <a:t>状态管理</a:t>
            </a:r>
            <a:endParaRPr lang="zh-CN" altLang="en-US" dirty="0"/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763713"/>
            <a:ext cx="621188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673850" y="1695450"/>
            <a:ext cx="2143125" cy="2143125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73850" y="3838575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16975" y="1695450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6975" y="3838575"/>
            <a:ext cx="2143125" cy="2143125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>
            <a:spLocks noChangeAspect="1"/>
          </p:cNvSpPr>
          <p:nvPr/>
        </p:nvSpPr>
        <p:spPr>
          <a:xfrm>
            <a:off x="9739313" y="2174875"/>
            <a:ext cx="298450" cy="360363"/>
          </a:xfrm>
          <a:custGeom>
            <a:avLst/>
            <a:gdLst>
              <a:gd name="connsiteX0" fmla="*/ 483834 w 967669"/>
              <a:gd name="connsiteY0" fmla="*/ 124292 h 1168081"/>
              <a:gd name="connsiteX1" fmla="*/ 124291 w 967669"/>
              <a:gd name="connsiteY1" fmla="*/ 483835 h 1168081"/>
              <a:gd name="connsiteX2" fmla="*/ 483834 w 967669"/>
              <a:gd name="connsiteY2" fmla="*/ 843378 h 1168081"/>
              <a:gd name="connsiteX3" fmla="*/ 843377 w 967669"/>
              <a:gd name="connsiteY3" fmla="*/ 483835 h 1168081"/>
              <a:gd name="connsiteX4" fmla="*/ 483834 w 967669"/>
              <a:gd name="connsiteY4" fmla="*/ 124292 h 1168081"/>
              <a:gd name="connsiteX5" fmla="*/ 483835 w 967669"/>
              <a:gd name="connsiteY5" fmla="*/ 0 h 1168081"/>
              <a:gd name="connsiteX6" fmla="*/ 825958 w 967669"/>
              <a:gd name="connsiteY6" fmla="*/ 141712 h 1168081"/>
              <a:gd name="connsiteX7" fmla="*/ 825957 w 967669"/>
              <a:gd name="connsiteY7" fmla="*/ 141713 h 1168081"/>
              <a:gd name="connsiteX8" fmla="*/ 825957 w 967669"/>
              <a:gd name="connsiteY8" fmla="*/ 825959 h 1168081"/>
              <a:gd name="connsiteX9" fmla="*/ 483835 w 967669"/>
              <a:gd name="connsiteY9" fmla="*/ 1168081 h 1168081"/>
              <a:gd name="connsiteX10" fmla="*/ 141712 w 967669"/>
              <a:gd name="connsiteY10" fmla="*/ 825958 h 1168081"/>
              <a:gd name="connsiteX11" fmla="*/ 141712 w 967669"/>
              <a:gd name="connsiteY11" fmla="*/ 141712 h 1168081"/>
              <a:gd name="connsiteX12" fmla="*/ 483835 w 967669"/>
              <a:gd name="connsiteY12" fmla="*/ 0 h 116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669" h="1168081">
                <a:moveTo>
                  <a:pt x="483834" y="124292"/>
                </a:moveTo>
                <a:cubicBezTo>
                  <a:pt x="285264" y="124292"/>
                  <a:pt x="124291" y="285265"/>
                  <a:pt x="124291" y="483835"/>
                </a:cubicBezTo>
                <a:cubicBezTo>
                  <a:pt x="124291" y="682405"/>
                  <a:pt x="285264" y="843378"/>
                  <a:pt x="483834" y="843378"/>
                </a:cubicBezTo>
                <a:cubicBezTo>
                  <a:pt x="682404" y="843378"/>
                  <a:pt x="843377" y="682405"/>
                  <a:pt x="843377" y="483835"/>
                </a:cubicBezTo>
                <a:cubicBezTo>
                  <a:pt x="843377" y="285265"/>
                  <a:pt x="682404" y="124292"/>
                  <a:pt x="483834" y="124292"/>
                </a:cubicBezTo>
                <a:close/>
                <a:moveTo>
                  <a:pt x="483835" y="0"/>
                </a:moveTo>
                <a:cubicBezTo>
                  <a:pt x="607659" y="0"/>
                  <a:pt x="731483" y="47237"/>
                  <a:pt x="825958" y="141712"/>
                </a:cubicBezTo>
                <a:lnTo>
                  <a:pt x="825957" y="141713"/>
                </a:lnTo>
                <a:cubicBezTo>
                  <a:pt x="1014907" y="330662"/>
                  <a:pt x="1014907" y="637009"/>
                  <a:pt x="825957" y="825959"/>
                </a:cubicBezTo>
                <a:lnTo>
                  <a:pt x="483835" y="1168081"/>
                </a:lnTo>
                <a:lnTo>
                  <a:pt x="141712" y="825958"/>
                </a:lnTo>
                <a:cubicBezTo>
                  <a:pt x="-47238" y="637008"/>
                  <a:pt x="-47238" y="330661"/>
                  <a:pt x="141712" y="141712"/>
                </a:cubicBezTo>
                <a:cubicBezTo>
                  <a:pt x="236187" y="47237"/>
                  <a:pt x="360011" y="0"/>
                  <a:pt x="483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>
            <a:spLocks noChangeAspect="1"/>
          </p:cNvSpPr>
          <p:nvPr/>
        </p:nvSpPr>
        <p:spPr>
          <a:xfrm>
            <a:off x="7566025" y="5251450"/>
            <a:ext cx="358775" cy="360363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71480" y="2540575"/>
            <a:ext cx="207803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YOUR CONTENTS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82062" y="4586971"/>
            <a:ext cx="207803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CLICK HERE TO ADD YOUR CONTENTS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1"/>
          <a:stretch>
            <a:fillRect/>
          </a:stretch>
        </p:blipFill>
        <p:spPr bwMode="auto">
          <a:xfrm>
            <a:off x="0" y="0"/>
            <a:ext cx="122872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-25400"/>
            <a:ext cx="12192000" cy="360045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748" name="组合 35"/>
          <p:cNvGrpSpPr/>
          <p:nvPr/>
        </p:nvGrpSpPr>
        <p:grpSpPr bwMode="auto">
          <a:xfrm>
            <a:off x="1370013" y="1876425"/>
            <a:ext cx="1108075" cy="1260475"/>
            <a:chOff x="727309" y="3451411"/>
            <a:chExt cx="872891" cy="993808"/>
          </a:xfrm>
        </p:grpSpPr>
        <p:sp>
          <p:nvSpPr>
            <p:cNvPr id="37" name="Freeform 63"/>
            <p:cNvSpPr>
              <a:spLocks noChangeAspect="1"/>
            </p:cNvSpPr>
            <p:nvPr/>
          </p:nvSpPr>
          <p:spPr bwMode="auto">
            <a:xfrm>
              <a:off x="871123" y="3602861"/>
              <a:ext cx="585262" cy="566996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10800000">
              <a:off x="727309" y="3451411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8DA7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749" name="组合 38"/>
          <p:cNvGrpSpPr/>
          <p:nvPr/>
        </p:nvGrpSpPr>
        <p:grpSpPr bwMode="auto">
          <a:xfrm>
            <a:off x="4221163" y="1876425"/>
            <a:ext cx="1108075" cy="1260475"/>
            <a:chOff x="3440869" y="1418796"/>
            <a:chExt cx="872891" cy="993808"/>
          </a:xfrm>
        </p:grpSpPr>
        <p:grpSp>
          <p:nvGrpSpPr>
            <p:cNvPr id="40" name="Group 44"/>
            <p:cNvGrpSpPr>
              <a:grpSpLocks noChangeAspect="1"/>
            </p:cNvGrpSpPr>
            <p:nvPr/>
          </p:nvGrpSpPr>
          <p:grpSpPr bwMode="auto">
            <a:xfrm>
              <a:off x="3585330" y="1570041"/>
              <a:ext cx="583968" cy="567090"/>
              <a:chOff x="3202" y="1607"/>
              <a:chExt cx="1730" cy="1680"/>
            </a:xfrm>
            <a:solidFill>
              <a:schemeClr val="bg1"/>
            </a:solidFill>
          </p:grpSpPr>
          <p:sp>
            <p:nvSpPr>
              <p:cNvPr id="42" name="Freeform 45"/>
              <p:cNvSpPr/>
              <p:nvPr/>
            </p:nvSpPr>
            <p:spPr bwMode="auto">
              <a:xfrm>
                <a:off x="3202" y="1607"/>
                <a:ext cx="1521" cy="1336"/>
              </a:xfrm>
              <a:custGeom>
                <a:avLst/>
                <a:gdLst>
                  <a:gd name="T0" fmla="*/ 93 w 327"/>
                  <a:gd name="T1" fmla="*/ 5 h 287"/>
                  <a:gd name="T2" fmla="*/ 123 w 327"/>
                  <a:gd name="T3" fmla="*/ 4 h 287"/>
                  <a:gd name="T4" fmla="*/ 201 w 327"/>
                  <a:gd name="T5" fmla="*/ 37 h 287"/>
                  <a:gd name="T6" fmla="*/ 224 w 327"/>
                  <a:gd name="T7" fmla="*/ 39 h 287"/>
                  <a:gd name="T8" fmla="*/ 299 w 327"/>
                  <a:gd name="T9" fmla="*/ 11 h 287"/>
                  <a:gd name="T10" fmla="*/ 320 w 327"/>
                  <a:gd name="T11" fmla="*/ 9 h 287"/>
                  <a:gd name="T12" fmla="*/ 325 w 327"/>
                  <a:gd name="T13" fmla="*/ 29 h 287"/>
                  <a:gd name="T14" fmla="*/ 325 w 327"/>
                  <a:gd name="T15" fmla="*/ 133 h 287"/>
                  <a:gd name="T16" fmla="*/ 297 w 327"/>
                  <a:gd name="T17" fmla="*/ 104 h 287"/>
                  <a:gd name="T18" fmla="*/ 296 w 327"/>
                  <a:gd name="T19" fmla="*/ 44 h 287"/>
                  <a:gd name="T20" fmla="*/ 214 w 327"/>
                  <a:gd name="T21" fmla="*/ 72 h 287"/>
                  <a:gd name="T22" fmla="*/ 109 w 327"/>
                  <a:gd name="T23" fmla="*/ 29 h 287"/>
                  <a:gd name="T24" fmla="*/ 27 w 327"/>
                  <a:gd name="T25" fmla="*/ 67 h 287"/>
                  <a:gd name="T26" fmla="*/ 27 w 327"/>
                  <a:gd name="T27" fmla="*/ 249 h 287"/>
                  <a:gd name="T28" fmla="*/ 94 w 327"/>
                  <a:gd name="T29" fmla="*/ 219 h 287"/>
                  <a:gd name="T30" fmla="*/ 105 w 327"/>
                  <a:gd name="T31" fmla="*/ 247 h 287"/>
                  <a:gd name="T32" fmla="*/ 23 w 327"/>
                  <a:gd name="T33" fmla="*/ 283 h 287"/>
                  <a:gd name="T34" fmla="*/ 2 w 327"/>
                  <a:gd name="T35" fmla="*/ 285 h 287"/>
                  <a:gd name="T36" fmla="*/ 2 w 327"/>
                  <a:gd name="T37" fmla="*/ 46 h 287"/>
                  <a:gd name="T38" fmla="*/ 93 w 327"/>
                  <a:gd name="T39" fmla="*/ 5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7" h="287">
                    <a:moveTo>
                      <a:pt x="93" y="5"/>
                    </a:moveTo>
                    <a:cubicBezTo>
                      <a:pt x="102" y="0"/>
                      <a:pt x="113" y="0"/>
                      <a:pt x="123" y="4"/>
                    </a:cubicBezTo>
                    <a:cubicBezTo>
                      <a:pt x="149" y="15"/>
                      <a:pt x="175" y="25"/>
                      <a:pt x="201" y="37"/>
                    </a:cubicBezTo>
                    <a:cubicBezTo>
                      <a:pt x="208" y="41"/>
                      <a:pt x="216" y="42"/>
                      <a:pt x="224" y="39"/>
                    </a:cubicBezTo>
                    <a:cubicBezTo>
                      <a:pt x="249" y="30"/>
                      <a:pt x="274" y="20"/>
                      <a:pt x="299" y="11"/>
                    </a:cubicBezTo>
                    <a:cubicBezTo>
                      <a:pt x="305" y="8"/>
                      <a:pt x="313" y="7"/>
                      <a:pt x="320" y="9"/>
                    </a:cubicBezTo>
                    <a:cubicBezTo>
                      <a:pt x="327" y="13"/>
                      <a:pt x="325" y="22"/>
                      <a:pt x="325" y="29"/>
                    </a:cubicBezTo>
                    <a:cubicBezTo>
                      <a:pt x="325" y="64"/>
                      <a:pt x="326" y="99"/>
                      <a:pt x="325" y="133"/>
                    </a:cubicBezTo>
                    <a:cubicBezTo>
                      <a:pt x="316" y="123"/>
                      <a:pt x="307" y="113"/>
                      <a:pt x="297" y="104"/>
                    </a:cubicBezTo>
                    <a:cubicBezTo>
                      <a:pt x="296" y="84"/>
                      <a:pt x="297" y="64"/>
                      <a:pt x="296" y="44"/>
                    </a:cubicBezTo>
                    <a:cubicBezTo>
                      <a:pt x="268" y="50"/>
                      <a:pt x="242" y="66"/>
                      <a:pt x="214" y="72"/>
                    </a:cubicBezTo>
                    <a:cubicBezTo>
                      <a:pt x="178" y="61"/>
                      <a:pt x="144" y="43"/>
                      <a:pt x="109" y="29"/>
                    </a:cubicBezTo>
                    <a:cubicBezTo>
                      <a:pt x="98" y="34"/>
                      <a:pt x="44" y="59"/>
                      <a:pt x="27" y="67"/>
                    </a:cubicBezTo>
                    <a:cubicBezTo>
                      <a:pt x="26" y="81"/>
                      <a:pt x="25" y="203"/>
                      <a:pt x="27" y="249"/>
                    </a:cubicBezTo>
                    <a:cubicBezTo>
                      <a:pt x="50" y="241"/>
                      <a:pt x="72" y="229"/>
                      <a:pt x="94" y="219"/>
                    </a:cubicBezTo>
                    <a:cubicBezTo>
                      <a:pt x="101" y="227"/>
                      <a:pt x="103" y="237"/>
                      <a:pt x="105" y="247"/>
                    </a:cubicBezTo>
                    <a:cubicBezTo>
                      <a:pt x="77" y="258"/>
                      <a:pt x="51" y="272"/>
                      <a:pt x="23" y="283"/>
                    </a:cubicBezTo>
                    <a:cubicBezTo>
                      <a:pt x="16" y="287"/>
                      <a:pt x="9" y="285"/>
                      <a:pt x="2" y="285"/>
                    </a:cubicBezTo>
                    <a:cubicBezTo>
                      <a:pt x="1" y="235"/>
                      <a:pt x="0" y="77"/>
                      <a:pt x="2" y="46"/>
                    </a:cubicBezTo>
                    <a:cubicBezTo>
                      <a:pt x="32" y="32"/>
                      <a:pt x="63" y="19"/>
                      <a:pt x="9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  <p:sp>
            <p:nvSpPr>
              <p:cNvPr id="43" name="Freeform 46"/>
              <p:cNvSpPr>
                <a:spLocks noEditPoints="1"/>
              </p:cNvSpPr>
              <p:nvPr/>
            </p:nvSpPr>
            <p:spPr bwMode="auto">
              <a:xfrm>
                <a:off x="3700" y="2068"/>
                <a:ext cx="1232" cy="1219"/>
              </a:xfrm>
              <a:custGeom>
                <a:avLst/>
                <a:gdLst>
                  <a:gd name="T0" fmla="*/ 13 w 265"/>
                  <a:gd name="T1" fmla="*/ 118 h 262"/>
                  <a:gd name="T2" fmla="*/ 98 w 265"/>
                  <a:gd name="T3" fmla="*/ 2 h 262"/>
                  <a:gd name="T4" fmla="*/ 167 w 265"/>
                  <a:gd name="T5" fmla="*/ 21 h 262"/>
                  <a:gd name="T6" fmla="*/ 198 w 265"/>
                  <a:gd name="T7" fmla="*/ 58 h 262"/>
                  <a:gd name="T8" fmla="*/ 206 w 265"/>
                  <a:gd name="T9" fmla="*/ 110 h 262"/>
                  <a:gd name="T10" fmla="*/ 184 w 265"/>
                  <a:gd name="T11" fmla="*/ 167 h 262"/>
                  <a:gd name="T12" fmla="*/ 215 w 265"/>
                  <a:gd name="T13" fmla="*/ 181 h 262"/>
                  <a:gd name="T14" fmla="*/ 255 w 265"/>
                  <a:gd name="T15" fmla="*/ 220 h 262"/>
                  <a:gd name="T16" fmla="*/ 224 w 265"/>
                  <a:gd name="T17" fmla="*/ 252 h 262"/>
                  <a:gd name="T18" fmla="*/ 177 w 265"/>
                  <a:gd name="T19" fmla="*/ 211 h 262"/>
                  <a:gd name="T20" fmla="*/ 161 w 265"/>
                  <a:gd name="T21" fmla="*/ 183 h 262"/>
                  <a:gd name="T22" fmla="*/ 90 w 265"/>
                  <a:gd name="T23" fmla="*/ 195 h 262"/>
                  <a:gd name="T24" fmla="*/ 13 w 265"/>
                  <a:gd name="T25" fmla="*/ 118 h 262"/>
                  <a:gd name="T26" fmla="*/ 100 w 265"/>
                  <a:gd name="T27" fmla="*/ 36 h 262"/>
                  <a:gd name="T28" fmla="*/ 50 w 265"/>
                  <a:gd name="T29" fmla="*/ 74 h 262"/>
                  <a:gd name="T30" fmla="*/ 82 w 265"/>
                  <a:gd name="T31" fmla="*/ 158 h 262"/>
                  <a:gd name="T32" fmla="*/ 171 w 265"/>
                  <a:gd name="T33" fmla="*/ 115 h 262"/>
                  <a:gd name="T34" fmla="*/ 100 w 265"/>
                  <a:gd name="T35" fmla="*/ 3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5" h="262">
                    <a:moveTo>
                      <a:pt x="13" y="118"/>
                    </a:moveTo>
                    <a:cubicBezTo>
                      <a:pt x="0" y="64"/>
                      <a:pt x="44" y="7"/>
                      <a:pt x="98" y="2"/>
                    </a:cubicBezTo>
                    <a:cubicBezTo>
                      <a:pt x="120" y="0"/>
                      <a:pt x="150" y="7"/>
                      <a:pt x="167" y="21"/>
                    </a:cubicBezTo>
                    <a:cubicBezTo>
                      <a:pt x="180" y="30"/>
                      <a:pt x="190" y="44"/>
                      <a:pt x="198" y="58"/>
                    </a:cubicBezTo>
                    <a:cubicBezTo>
                      <a:pt x="205" y="72"/>
                      <a:pt x="207" y="95"/>
                      <a:pt x="206" y="110"/>
                    </a:cubicBezTo>
                    <a:cubicBezTo>
                      <a:pt x="205" y="131"/>
                      <a:pt x="192" y="148"/>
                      <a:pt x="184" y="167"/>
                    </a:cubicBezTo>
                    <a:cubicBezTo>
                      <a:pt x="195" y="170"/>
                      <a:pt x="207" y="172"/>
                      <a:pt x="215" y="181"/>
                    </a:cubicBezTo>
                    <a:cubicBezTo>
                      <a:pt x="228" y="195"/>
                      <a:pt x="246" y="204"/>
                      <a:pt x="255" y="220"/>
                    </a:cubicBezTo>
                    <a:cubicBezTo>
                      <a:pt x="265" y="239"/>
                      <a:pt x="242" y="262"/>
                      <a:pt x="224" y="252"/>
                    </a:cubicBezTo>
                    <a:cubicBezTo>
                      <a:pt x="207" y="240"/>
                      <a:pt x="192" y="225"/>
                      <a:pt x="177" y="211"/>
                    </a:cubicBezTo>
                    <a:cubicBezTo>
                      <a:pt x="168" y="204"/>
                      <a:pt x="172" y="189"/>
                      <a:pt x="161" y="183"/>
                    </a:cubicBezTo>
                    <a:cubicBezTo>
                      <a:pt x="139" y="193"/>
                      <a:pt x="114" y="202"/>
                      <a:pt x="90" y="195"/>
                    </a:cubicBezTo>
                    <a:cubicBezTo>
                      <a:pt x="51" y="188"/>
                      <a:pt x="20" y="156"/>
                      <a:pt x="13" y="118"/>
                    </a:cubicBezTo>
                    <a:close/>
                    <a:moveTo>
                      <a:pt x="100" y="36"/>
                    </a:moveTo>
                    <a:cubicBezTo>
                      <a:pt x="78" y="40"/>
                      <a:pt x="59" y="54"/>
                      <a:pt x="50" y="74"/>
                    </a:cubicBezTo>
                    <a:cubicBezTo>
                      <a:pt x="38" y="105"/>
                      <a:pt x="50" y="145"/>
                      <a:pt x="82" y="158"/>
                    </a:cubicBezTo>
                    <a:cubicBezTo>
                      <a:pt x="117" y="175"/>
                      <a:pt x="163" y="153"/>
                      <a:pt x="171" y="115"/>
                    </a:cubicBezTo>
                    <a:cubicBezTo>
                      <a:pt x="184" y="73"/>
                      <a:pt x="142" y="28"/>
                      <a:pt x="100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  <p:sp>
            <p:nvSpPr>
              <p:cNvPr id="44" name="Freeform 47"/>
              <p:cNvSpPr/>
              <p:nvPr/>
            </p:nvSpPr>
            <p:spPr bwMode="auto">
              <a:xfrm>
                <a:off x="3951" y="2501"/>
                <a:ext cx="279" cy="297"/>
              </a:xfrm>
              <a:custGeom>
                <a:avLst/>
                <a:gdLst>
                  <a:gd name="T0" fmla="*/ 0 w 60"/>
                  <a:gd name="T1" fmla="*/ 10 h 64"/>
                  <a:gd name="T2" fmla="*/ 19 w 60"/>
                  <a:gd name="T3" fmla="*/ 1 h 64"/>
                  <a:gd name="T4" fmla="*/ 31 w 60"/>
                  <a:gd name="T5" fmla="*/ 27 h 64"/>
                  <a:gd name="T6" fmla="*/ 59 w 60"/>
                  <a:gd name="T7" fmla="*/ 42 h 64"/>
                  <a:gd name="T8" fmla="*/ 60 w 60"/>
                  <a:gd name="T9" fmla="*/ 58 h 64"/>
                  <a:gd name="T10" fmla="*/ 0 w 60"/>
                  <a:gd name="T11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4">
                    <a:moveTo>
                      <a:pt x="0" y="10"/>
                    </a:moveTo>
                    <a:cubicBezTo>
                      <a:pt x="1" y="0"/>
                      <a:pt x="12" y="0"/>
                      <a:pt x="19" y="1"/>
                    </a:cubicBezTo>
                    <a:cubicBezTo>
                      <a:pt x="21" y="10"/>
                      <a:pt x="24" y="20"/>
                      <a:pt x="31" y="27"/>
                    </a:cubicBezTo>
                    <a:cubicBezTo>
                      <a:pt x="38" y="35"/>
                      <a:pt x="49" y="38"/>
                      <a:pt x="59" y="42"/>
                    </a:cubicBezTo>
                    <a:cubicBezTo>
                      <a:pt x="60" y="47"/>
                      <a:pt x="60" y="52"/>
                      <a:pt x="60" y="58"/>
                    </a:cubicBezTo>
                    <a:cubicBezTo>
                      <a:pt x="31" y="64"/>
                      <a:pt x="4" y="38"/>
                      <a:pt x="0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</p:grpSp>
        <p:sp>
          <p:nvSpPr>
            <p:cNvPr id="41" name="任意多边形 40"/>
            <p:cNvSpPr/>
            <p:nvPr/>
          </p:nvSpPr>
          <p:spPr>
            <a:xfrm rot="10800000">
              <a:off x="3440869" y="1418796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noFill/>
            <a:ln w="28575">
              <a:solidFill>
                <a:srgbClr val="8DA7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750" name="组合 44"/>
          <p:cNvGrpSpPr/>
          <p:nvPr/>
        </p:nvGrpSpPr>
        <p:grpSpPr bwMode="auto">
          <a:xfrm>
            <a:off x="2741613" y="1876425"/>
            <a:ext cx="1187450" cy="1260475"/>
            <a:chOff x="3181806" y="3451411"/>
            <a:chExt cx="936375" cy="993808"/>
          </a:xfrm>
        </p:grpSpPr>
        <p:sp>
          <p:nvSpPr>
            <p:cNvPr id="78" name="任意多边形 77"/>
            <p:cNvSpPr/>
            <p:nvPr/>
          </p:nvSpPr>
          <p:spPr>
            <a:xfrm rot="10800000">
              <a:off x="3213102" y="3451411"/>
              <a:ext cx="873783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1769" name="组合 78"/>
            <p:cNvGrpSpPr/>
            <p:nvPr/>
          </p:nvGrpSpPr>
          <p:grpSpPr bwMode="auto">
            <a:xfrm>
              <a:off x="3181806" y="3466751"/>
              <a:ext cx="936375" cy="737750"/>
              <a:chOff x="4984441" y="3312181"/>
              <a:chExt cx="1282050" cy="1010101"/>
            </a:xfrm>
          </p:grpSpPr>
          <p:sp>
            <p:nvSpPr>
              <p:cNvPr id="31770" name="文本框 79"/>
              <p:cNvSpPr txBox="1">
                <a:spLocks noChangeArrowheads="1"/>
              </p:cNvSpPr>
              <p:nvPr/>
            </p:nvSpPr>
            <p:spPr bwMode="auto">
              <a:xfrm>
                <a:off x="4984441" y="3312181"/>
                <a:ext cx="1282050" cy="629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34%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5150696" y="4034929"/>
                <a:ext cx="94954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72" name="文本框 81"/>
              <p:cNvSpPr txBox="1">
                <a:spLocks noChangeArrowheads="1"/>
              </p:cNvSpPr>
              <p:nvPr/>
            </p:nvSpPr>
            <p:spPr bwMode="auto">
              <a:xfrm>
                <a:off x="4984441" y="4024782"/>
                <a:ext cx="1282050" cy="29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From 2014 </a:t>
                </a:r>
                <a:endPara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761919" y="322263"/>
            <a:ext cx="4283075" cy="5413375"/>
            <a:chOff x="6761919" y="322263"/>
            <a:chExt cx="4283075" cy="5413375"/>
          </a:xfrm>
        </p:grpSpPr>
        <p:grpSp>
          <p:nvGrpSpPr>
            <p:cNvPr id="31759" name="组合 86"/>
            <p:cNvGrpSpPr/>
            <p:nvPr/>
          </p:nvGrpSpPr>
          <p:grpSpPr bwMode="auto">
            <a:xfrm>
              <a:off x="6888472" y="858599"/>
              <a:ext cx="3700772" cy="4267087"/>
              <a:chOff x="5512289" y="1779101"/>
              <a:chExt cx="2917336" cy="3364399"/>
            </a:xfrm>
          </p:grpSpPr>
          <p:pic>
            <p:nvPicPr>
              <p:cNvPr id="31761" name="图片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4500" y="1779101"/>
                <a:ext cx="2905125" cy="3364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矩形 89"/>
              <p:cNvSpPr/>
              <p:nvPr/>
            </p:nvSpPr>
            <p:spPr>
              <a:xfrm>
                <a:off x="5512289" y="1779101"/>
                <a:ext cx="2873292" cy="1354307"/>
              </a:xfrm>
              <a:prstGeom prst="rect">
                <a:avLst/>
              </a:prstGeom>
              <a:solidFill>
                <a:srgbClr val="8DA7C7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1763" name="组合 90"/>
              <p:cNvGrpSpPr/>
              <p:nvPr/>
            </p:nvGrpSpPr>
            <p:grpSpPr bwMode="auto">
              <a:xfrm>
                <a:off x="6828028" y="1875096"/>
                <a:ext cx="1282050" cy="1002988"/>
                <a:chOff x="4984441" y="3312181"/>
                <a:chExt cx="1282050" cy="1002988"/>
              </a:xfrm>
            </p:grpSpPr>
            <p:sp>
              <p:nvSpPr>
                <p:cNvPr id="31765" name="文本框 96"/>
                <p:cNvSpPr txBox="1">
                  <a:spLocks noChangeArrowheads="1"/>
                </p:cNvSpPr>
                <p:nvPr/>
              </p:nvSpPr>
              <p:spPr bwMode="auto">
                <a:xfrm>
                  <a:off x="4984441" y="3312181"/>
                  <a:ext cx="1282050" cy="6058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440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52%</a:t>
                  </a:r>
                  <a:endParaRPr lang="zh-CN" altLang="en-US" sz="4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cxnSp>
              <p:nvCxnSpPr>
                <p:cNvPr id="98" name="直接连接符 97"/>
                <p:cNvCxnSpPr/>
                <p:nvPr/>
              </p:nvCxnSpPr>
              <p:spPr>
                <a:xfrm>
                  <a:off x="5149196" y="4015131"/>
                  <a:ext cx="95234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67" name="文本框 98"/>
                <p:cNvSpPr txBox="1">
                  <a:spLocks noChangeArrowheads="1"/>
                </p:cNvSpPr>
                <p:nvPr/>
              </p:nvSpPr>
              <p:spPr bwMode="auto">
                <a:xfrm>
                  <a:off x="4984441" y="4024782"/>
                  <a:ext cx="1282050" cy="290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From 2014 </a:t>
                  </a:r>
                  <a:endParaRPr lang="zh-CN" altLang="en-US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92" name="组合 91"/>
              <p:cNvGrpSpPr>
                <a:grpSpLocks noChangeAspect="1"/>
              </p:cNvGrpSpPr>
              <p:nvPr/>
            </p:nvGrpSpPr>
            <p:grpSpPr>
              <a:xfrm>
                <a:off x="5966656" y="2113975"/>
                <a:ext cx="777487" cy="687441"/>
                <a:chOff x="3676115" y="1160462"/>
                <a:chExt cx="5659574" cy="5004107"/>
              </a:xfrm>
              <a:solidFill>
                <a:schemeClr val="bg1"/>
              </a:solidFill>
            </p:grpSpPr>
            <p:sp>
              <p:nvSpPr>
                <p:cNvPr id="93" name="任意多边形 92"/>
                <p:cNvSpPr/>
                <p:nvPr/>
              </p:nvSpPr>
              <p:spPr>
                <a:xfrm>
                  <a:off x="3676115" y="2915504"/>
                  <a:ext cx="4433135" cy="3249065"/>
                </a:xfrm>
                <a:custGeom>
                  <a:avLst/>
                  <a:gdLst>
                    <a:gd name="connsiteX0" fmla="*/ 1383752 w 4433135"/>
                    <a:gd name="connsiteY0" fmla="*/ 867104 h 3249065"/>
                    <a:gd name="connsiteX1" fmla="*/ 1258108 w 4433135"/>
                    <a:gd name="connsiteY1" fmla="*/ 868142 h 3249065"/>
                    <a:gd name="connsiteX2" fmla="*/ 1210263 w 4433135"/>
                    <a:gd name="connsiteY2" fmla="*/ 944893 h 3249065"/>
                    <a:gd name="connsiteX3" fmla="*/ 1459057 w 4433135"/>
                    <a:gd name="connsiteY3" fmla="*/ 2196531 h 3249065"/>
                    <a:gd name="connsiteX4" fmla="*/ 1733368 w 4433135"/>
                    <a:gd name="connsiteY4" fmla="*/ 2583239 h 3249065"/>
                    <a:gd name="connsiteX5" fmla="*/ 2049146 w 4433135"/>
                    <a:gd name="connsiteY5" fmla="*/ 2583239 h 3249065"/>
                    <a:gd name="connsiteX6" fmla="*/ 2103371 w 4433135"/>
                    <a:gd name="connsiteY6" fmla="*/ 2456304 h 3249065"/>
                    <a:gd name="connsiteX7" fmla="*/ 1832248 w 4433135"/>
                    <a:gd name="connsiteY7" fmla="*/ 1054116 h 3249065"/>
                    <a:gd name="connsiteX8" fmla="*/ 1720610 w 4433135"/>
                    <a:gd name="connsiteY8" fmla="*/ 868142 h 3249065"/>
                    <a:gd name="connsiteX9" fmla="*/ 1511289 w 4433135"/>
                    <a:gd name="connsiteY9" fmla="*/ 867589 h 3249065"/>
                    <a:gd name="connsiteX10" fmla="*/ 1383752 w 4433135"/>
                    <a:gd name="connsiteY10" fmla="*/ 867104 h 3249065"/>
                    <a:gd name="connsiteX11" fmla="*/ 146071 w 4433135"/>
                    <a:gd name="connsiteY11" fmla="*/ 0 h 3249065"/>
                    <a:gd name="connsiteX12" fmla="*/ 882914 w 4433135"/>
                    <a:gd name="connsiteY12" fmla="*/ 0 h 3249065"/>
                    <a:gd name="connsiteX13" fmla="*/ 880954 w 4433135"/>
                    <a:gd name="connsiteY13" fmla="*/ 74488 h 3249065"/>
                    <a:gd name="connsiteX14" fmla="*/ 1122741 w 4433135"/>
                    <a:gd name="connsiteY14" fmla="*/ 461420 h 3249065"/>
                    <a:gd name="connsiteX15" fmla="*/ 1786399 w 4433135"/>
                    <a:gd name="connsiteY15" fmla="*/ 283593 h 3249065"/>
                    <a:gd name="connsiteX16" fmla="*/ 1950131 w 4433135"/>
                    <a:gd name="connsiteY16" fmla="*/ 0 h 3249065"/>
                    <a:gd name="connsiteX17" fmla="*/ 2992123 w 4433135"/>
                    <a:gd name="connsiteY17" fmla="*/ 0 h 3249065"/>
                    <a:gd name="connsiteX18" fmla="*/ 2975391 w 4433135"/>
                    <a:gd name="connsiteY18" fmla="*/ 34734 h 3249065"/>
                    <a:gd name="connsiteX19" fmla="*/ 2853142 w 4433135"/>
                    <a:gd name="connsiteY19" fmla="*/ 640253 h 3249065"/>
                    <a:gd name="connsiteX20" fmla="*/ 2861174 w 4433135"/>
                    <a:gd name="connsiteY20" fmla="*/ 799307 h 3249065"/>
                    <a:gd name="connsiteX21" fmla="*/ 2870542 w 4433135"/>
                    <a:gd name="connsiteY21" fmla="*/ 860687 h 3249065"/>
                    <a:gd name="connsiteX22" fmla="*/ 2849298 w 4433135"/>
                    <a:gd name="connsiteY22" fmla="*/ 859746 h 3249065"/>
                    <a:gd name="connsiteX23" fmla="*/ 2617108 w 4433135"/>
                    <a:gd name="connsiteY23" fmla="*/ 855875 h 3249065"/>
                    <a:gd name="connsiteX24" fmla="*/ 2511161 w 4433135"/>
                    <a:gd name="connsiteY24" fmla="*/ 856055 h 3249065"/>
                    <a:gd name="connsiteX25" fmla="*/ 2397787 w 4433135"/>
                    <a:gd name="connsiteY25" fmla="*/ 858300 h 3249065"/>
                    <a:gd name="connsiteX26" fmla="*/ 2267900 w 4433135"/>
                    <a:gd name="connsiteY26" fmla="*/ 1007867 h 3249065"/>
                    <a:gd name="connsiteX27" fmla="*/ 2452890 w 4433135"/>
                    <a:gd name="connsiteY27" fmla="*/ 2491724 h 3249065"/>
                    <a:gd name="connsiteX28" fmla="*/ 2523737 w 4433135"/>
                    <a:gd name="connsiteY28" fmla="*/ 2594059 h 3249065"/>
                    <a:gd name="connsiteX29" fmla="*/ 2783511 w 4433135"/>
                    <a:gd name="connsiteY29" fmla="*/ 2590123 h 3249065"/>
                    <a:gd name="connsiteX30" fmla="*/ 2846486 w 4433135"/>
                    <a:gd name="connsiteY30" fmla="*/ 2479916 h 3249065"/>
                    <a:gd name="connsiteX31" fmla="*/ 2980514 w 4433135"/>
                    <a:gd name="connsiteY31" fmla="*/ 1369603 h 3249065"/>
                    <a:gd name="connsiteX32" fmla="*/ 2991426 w 4433135"/>
                    <a:gd name="connsiteY32" fmla="*/ 1279059 h 3249065"/>
                    <a:gd name="connsiteX33" fmla="*/ 3040898 w 4433135"/>
                    <a:gd name="connsiteY33" fmla="*/ 1381756 h 3249065"/>
                    <a:gd name="connsiteX34" fmla="*/ 3308774 w 4433135"/>
                    <a:gd name="connsiteY34" fmla="*/ 1740245 h 3249065"/>
                    <a:gd name="connsiteX35" fmla="*/ 3336412 w 4433135"/>
                    <a:gd name="connsiteY35" fmla="*/ 1765365 h 3249065"/>
                    <a:gd name="connsiteX36" fmla="*/ 3296438 w 4433135"/>
                    <a:gd name="connsiteY36" fmla="*/ 1973342 h 3249065"/>
                    <a:gd name="connsiteX37" fmla="*/ 3203877 w 4433135"/>
                    <a:gd name="connsiteY37" fmla="*/ 2456304 h 3249065"/>
                    <a:gd name="connsiteX38" fmla="*/ 3258102 w 4433135"/>
                    <a:gd name="connsiteY38" fmla="*/ 2583239 h 3249065"/>
                    <a:gd name="connsiteX39" fmla="*/ 3573880 w 4433135"/>
                    <a:gd name="connsiteY39" fmla="*/ 2583239 h 3249065"/>
                    <a:gd name="connsiteX40" fmla="*/ 3848192 w 4433135"/>
                    <a:gd name="connsiteY40" fmla="*/ 2196531 h 3249065"/>
                    <a:gd name="connsiteX41" fmla="*/ 3860345 w 4433135"/>
                    <a:gd name="connsiteY41" fmla="*/ 2138945 h 3249065"/>
                    <a:gd name="connsiteX42" fmla="*/ 3868876 w 4433135"/>
                    <a:gd name="connsiteY42" fmla="*/ 2097649 h 3249065"/>
                    <a:gd name="connsiteX43" fmla="*/ 3946171 w 4433135"/>
                    <a:gd name="connsiteY43" fmla="*/ 2125939 h 3249065"/>
                    <a:gd name="connsiteX44" fmla="*/ 4408766 w 4433135"/>
                    <a:gd name="connsiteY44" fmla="*/ 2195877 h 3249065"/>
                    <a:gd name="connsiteX45" fmla="*/ 4433135 w 4433135"/>
                    <a:gd name="connsiteY45" fmla="*/ 2194647 h 3249065"/>
                    <a:gd name="connsiteX46" fmla="*/ 4229977 w 4433135"/>
                    <a:gd name="connsiteY46" fmla="*/ 2999465 h 3249065"/>
                    <a:gd name="connsiteX47" fmla="*/ 3976107 w 4433135"/>
                    <a:gd name="connsiteY47" fmla="*/ 3247430 h 3249065"/>
                    <a:gd name="connsiteX48" fmla="*/ 1337046 w 4433135"/>
                    <a:gd name="connsiteY48" fmla="*/ 3247430 h 3249065"/>
                    <a:gd name="connsiteX49" fmla="*/ 1035944 w 4433135"/>
                    <a:gd name="connsiteY49" fmla="*/ 3023080 h 3249065"/>
                    <a:gd name="connsiteX50" fmla="*/ 507540 w 4433135"/>
                    <a:gd name="connsiteY50" fmla="*/ 904676 h 3249065"/>
                    <a:gd name="connsiteX51" fmla="*/ 501007 w 4433135"/>
                    <a:gd name="connsiteY51" fmla="*/ 876408 h 3249065"/>
                    <a:gd name="connsiteX52" fmla="*/ 146071 w 4433135"/>
                    <a:gd name="connsiteY52" fmla="*/ 876408 h 3249065"/>
                    <a:gd name="connsiteX53" fmla="*/ 0 w 4433135"/>
                    <a:gd name="connsiteY53" fmla="*/ 730337 h 3249065"/>
                    <a:gd name="connsiteX54" fmla="*/ 0 w 4433135"/>
                    <a:gd name="connsiteY54" fmla="*/ 146071 h 3249065"/>
                    <a:gd name="connsiteX55" fmla="*/ 146071 w 4433135"/>
                    <a:gd name="connsiteY55" fmla="*/ 0 h 3249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4433135" h="3249065">
                      <a:moveTo>
                        <a:pt x="1383752" y="867104"/>
                      </a:moveTo>
                      <a:cubicBezTo>
                        <a:pt x="1340842" y="867128"/>
                        <a:pt x="1298245" y="867404"/>
                        <a:pt x="1258108" y="868142"/>
                      </a:cubicBezTo>
                      <a:cubicBezTo>
                        <a:pt x="1226200" y="868728"/>
                        <a:pt x="1200798" y="897345"/>
                        <a:pt x="1210263" y="944893"/>
                      </a:cubicBezTo>
                      <a:cubicBezTo>
                        <a:pt x="1255501" y="1172141"/>
                        <a:pt x="1399244" y="1917234"/>
                        <a:pt x="1459057" y="2196531"/>
                      </a:cubicBezTo>
                      <a:cubicBezTo>
                        <a:pt x="1517533" y="2469589"/>
                        <a:pt x="1583985" y="2577827"/>
                        <a:pt x="1733368" y="2583239"/>
                      </a:cubicBezTo>
                      <a:cubicBezTo>
                        <a:pt x="1882751" y="2588652"/>
                        <a:pt x="1965151" y="2586683"/>
                        <a:pt x="2049146" y="2583239"/>
                      </a:cubicBezTo>
                      <a:cubicBezTo>
                        <a:pt x="2114849" y="2580546"/>
                        <a:pt x="2126761" y="2578319"/>
                        <a:pt x="2103371" y="2456304"/>
                      </a:cubicBezTo>
                      <a:cubicBezTo>
                        <a:pt x="2054855" y="2203216"/>
                        <a:pt x="1887410" y="1326877"/>
                        <a:pt x="1832248" y="1054116"/>
                      </a:cubicBezTo>
                      <a:cubicBezTo>
                        <a:pt x="1820648" y="996757"/>
                        <a:pt x="1822680" y="866667"/>
                        <a:pt x="1720610" y="868142"/>
                      </a:cubicBezTo>
                      <a:cubicBezTo>
                        <a:pt x="1669576" y="868880"/>
                        <a:pt x="1594087" y="868142"/>
                        <a:pt x="1511289" y="867589"/>
                      </a:cubicBezTo>
                      <a:cubicBezTo>
                        <a:pt x="1469890" y="867313"/>
                        <a:pt x="1426663" y="867082"/>
                        <a:pt x="1383752" y="867104"/>
                      </a:cubicBezTo>
                      <a:close/>
                      <a:moveTo>
                        <a:pt x="146071" y="0"/>
                      </a:moveTo>
                      <a:lnTo>
                        <a:pt x="882914" y="0"/>
                      </a:lnTo>
                      <a:lnTo>
                        <a:pt x="880954" y="74488"/>
                      </a:lnTo>
                      <a:cubicBezTo>
                        <a:pt x="891949" y="230061"/>
                        <a:pt x="977510" y="377571"/>
                        <a:pt x="1122741" y="461420"/>
                      </a:cubicBezTo>
                      <a:cubicBezTo>
                        <a:pt x="1355110" y="595579"/>
                        <a:pt x="1652240" y="515962"/>
                        <a:pt x="1786399" y="283593"/>
                      </a:cubicBezTo>
                      <a:lnTo>
                        <a:pt x="1950131" y="0"/>
                      </a:lnTo>
                      <a:lnTo>
                        <a:pt x="2992123" y="0"/>
                      </a:lnTo>
                      <a:lnTo>
                        <a:pt x="2975391" y="34734"/>
                      </a:lnTo>
                      <a:cubicBezTo>
                        <a:pt x="2896672" y="220847"/>
                        <a:pt x="2853142" y="425466"/>
                        <a:pt x="2853142" y="640253"/>
                      </a:cubicBezTo>
                      <a:cubicBezTo>
                        <a:pt x="2853142" y="693950"/>
                        <a:pt x="2855863" y="747011"/>
                        <a:pt x="2861174" y="799307"/>
                      </a:cubicBezTo>
                      <a:lnTo>
                        <a:pt x="2870542" y="860687"/>
                      </a:lnTo>
                      <a:lnTo>
                        <a:pt x="2849298" y="859746"/>
                      </a:lnTo>
                      <a:cubicBezTo>
                        <a:pt x="2785069" y="857540"/>
                        <a:pt x="2699546" y="856201"/>
                        <a:pt x="2617108" y="855875"/>
                      </a:cubicBezTo>
                      <a:cubicBezTo>
                        <a:pt x="2580470" y="855730"/>
                        <a:pt x="2544440" y="855786"/>
                        <a:pt x="2511161" y="856055"/>
                      </a:cubicBezTo>
                      <a:cubicBezTo>
                        <a:pt x="2466789" y="856415"/>
                        <a:pt x="2427307" y="857152"/>
                        <a:pt x="2397787" y="858300"/>
                      </a:cubicBezTo>
                      <a:cubicBezTo>
                        <a:pt x="2279708" y="862892"/>
                        <a:pt x="2261098" y="953733"/>
                        <a:pt x="2267900" y="1007867"/>
                      </a:cubicBezTo>
                      <a:cubicBezTo>
                        <a:pt x="2330617" y="1506995"/>
                        <a:pt x="2441738" y="2400541"/>
                        <a:pt x="2452890" y="2491724"/>
                      </a:cubicBezTo>
                      <a:cubicBezTo>
                        <a:pt x="2464042" y="2582907"/>
                        <a:pt x="2468634" y="2577660"/>
                        <a:pt x="2523737" y="2594059"/>
                      </a:cubicBezTo>
                      <a:lnTo>
                        <a:pt x="2783511" y="2590123"/>
                      </a:lnTo>
                      <a:cubicBezTo>
                        <a:pt x="2840561" y="2589259"/>
                        <a:pt x="2834023" y="2573068"/>
                        <a:pt x="2846486" y="2479916"/>
                      </a:cubicBezTo>
                      <a:cubicBezTo>
                        <a:pt x="2855055" y="2415875"/>
                        <a:pt x="2930735" y="1783074"/>
                        <a:pt x="2980514" y="1369603"/>
                      </a:cubicBezTo>
                      <a:lnTo>
                        <a:pt x="2991426" y="1279059"/>
                      </a:lnTo>
                      <a:lnTo>
                        <a:pt x="3040898" y="1381756"/>
                      </a:lnTo>
                      <a:cubicBezTo>
                        <a:pt x="3112742" y="1514009"/>
                        <a:pt x="3203207" y="1634678"/>
                        <a:pt x="3308774" y="1740245"/>
                      </a:cubicBezTo>
                      <a:lnTo>
                        <a:pt x="3336412" y="1765365"/>
                      </a:lnTo>
                      <a:lnTo>
                        <a:pt x="3296438" y="1973342"/>
                      </a:lnTo>
                      <a:cubicBezTo>
                        <a:pt x="3256989" y="2178844"/>
                        <a:pt x="3222071" y="2361396"/>
                        <a:pt x="3203877" y="2456304"/>
                      </a:cubicBezTo>
                      <a:cubicBezTo>
                        <a:pt x="3180486" y="2578319"/>
                        <a:pt x="3192398" y="2580546"/>
                        <a:pt x="3258102" y="2583239"/>
                      </a:cubicBezTo>
                      <a:cubicBezTo>
                        <a:pt x="3342096" y="2586683"/>
                        <a:pt x="3424497" y="2588652"/>
                        <a:pt x="3573880" y="2583239"/>
                      </a:cubicBezTo>
                      <a:cubicBezTo>
                        <a:pt x="3723264" y="2577827"/>
                        <a:pt x="3789714" y="2469589"/>
                        <a:pt x="3848192" y="2196531"/>
                      </a:cubicBezTo>
                      <a:cubicBezTo>
                        <a:pt x="3851930" y="2179075"/>
                        <a:pt x="3855996" y="2159800"/>
                        <a:pt x="3860345" y="2138945"/>
                      </a:cubicBezTo>
                      <a:lnTo>
                        <a:pt x="3868876" y="2097649"/>
                      </a:lnTo>
                      <a:lnTo>
                        <a:pt x="3946171" y="2125939"/>
                      </a:lnTo>
                      <a:cubicBezTo>
                        <a:pt x="4092305" y="2171392"/>
                        <a:pt x="4247676" y="2195877"/>
                        <a:pt x="4408766" y="2195877"/>
                      </a:cubicBezTo>
                      <a:lnTo>
                        <a:pt x="4433135" y="2194647"/>
                      </a:lnTo>
                      <a:lnTo>
                        <a:pt x="4229977" y="2999465"/>
                      </a:lnTo>
                      <a:cubicBezTo>
                        <a:pt x="4192585" y="3135255"/>
                        <a:pt x="4084504" y="3248248"/>
                        <a:pt x="3976107" y="3247430"/>
                      </a:cubicBezTo>
                      <a:cubicBezTo>
                        <a:pt x="3103632" y="3240841"/>
                        <a:pt x="1474260" y="3253335"/>
                        <a:pt x="1337046" y="3247430"/>
                      </a:cubicBezTo>
                      <a:cubicBezTo>
                        <a:pt x="1199831" y="3241526"/>
                        <a:pt x="1075123" y="3182143"/>
                        <a:pt x="1035944" y="3023080"/>
                      </a:cubicBezTo>
                      <a:cubicBezTo>
                        <a:pt x="943259" y="2646780"/>
                        <a:pt x="638350" y="1461446"/>
                        <a:pt x="507540" y="904676"/>
                      </a:cubicBezTo>
                      <a:lnTo>
                        <a:pt x="501007" y="876408"/>
                      </a:lnTo>
                      <a:lnTo>
                        <a:pt x="146071" y="876408"/>
                      </a:lnTo>
                      <a:cubicBezTo>
                        <a:pt x="65398" y="876408"/>
                        <a:pt x="0" y="811010"/>
                        <a:pt x="0" y="730337"/>
                      </a:cubicBezTo>
                      <a:lnTo>
                        <a:pt x="0" y="146071"/>
                      </a:lnTo>
                      <a:cubicBezTo>
                        <a:pt x="0" y="65398"/>
                        <a:pt x="65398" y="0"/>
                        <a:pt x="146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 rot="18000000">
                  <a:off x="4361123" y="1903929"/>
                  <a:ext cx="2151747" cy="66481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/>
                </a:p>
              </p:txBody>
            </p:sp>
            <p:sp>
              <p:nvSpPr>
                <p:cNvPr id="95" name="任意多边形 94"/>
                <p:cNvSpPr/>
                <p:nvPr/>
              </p:nvSpPr>
              <p:spPr>
                <a:xfrm rot="3600000" flipH="1">
                  <a:off x="6549512" y="1435724"/>
                  <a:ext cx="1070472" cy="664814"/>
                </a:xfrm>
                <a:custGeom>
                  <a:avLst/>
                  <a:gdLst>
                    <a:gd name="connsiteX0" fmla="*/ 1013702 w 1070472"/>
                    <a:gd name="connsiteY0" fmla="*/ 146555 h 664814"/>
                    <a:gd name="connsiteX1" fmla="*/ 738065 w 1070472"/>
                    <a:gd name="connsiteY1" fmla="*/ 0 h 664814"/>
                    <a:gd name="connsiteX2" fmla="*/ 0 w 1070472"/>
                    <a:gd name="connsiteY2" fmla="*/ 0 h 664814"/>
                    <a:gd name="connsiteX3" fmla="*/ 4980 w 1070472"/>
                    <a:gd name="connsiteY3" fmla="*/ 17857 h 664814"/>
                    <a:gd name="connsiteX4" fmla="*/ 21373 w 1070472"/>
                    <a:gd name="connsiteY4" fmla="*/ 616834 h 664814"/>
                    <a:gd name="connsiteX5" fmla="*/ 10941 w 1070472"/>
                    <a:gd name="connsiteY5" fmla="*/ 664814 h 664814"/>
                    <a:gd name="connsiteX6" fmla="*/ 738065 w 1070472"/>
                    <a:gd name="connsiteY6" fmla="*/ 664814 h 664814"/>
                    <a:gd name="connsiteX7" fmla="*/ 1070472 w 1070472"/>
                    <a:gd name="connsiteY7" fmla="*/ 332407 h 664814"/>
                    <a:gd name="connsiteX8" fmla="*/ 1013702 w 1070472"/>
                    <a:gd name="connsiteY8" fmla="*/ 146555 h 66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0472" h="664814">
                      <a:moveTo>
                        <a:pt x="1013702" y="146555"/>
                      </a:moveTo>
                      <a:cubicBezTo>
                        <a:pt x="953966" y="58134"/>
                        <a:pt x="852804" y="0"/>
                        <a:pt x="738065" y="0"/>
                      </a:cubicBezTo>
                      <a:lnTo>
                        <a:pt x="0" y="0"/>
                      </a:lnTo>
                      <a:lnTo>
                        <a:pt x="4980" y="17857"/>
                      </a:lnTo>
                      <a:cubicBezTo>
                        <a:pt x="49918" y="216899"/>
                        <a:pt x="54365" y="420356"/>
                        <a:pt x="21373" y="616834"/>
                      </a:cubicBezTo>
                      <a:lnTo>
                        <a:pt x="10941" y="664814"/>
                      </a:lnTo>
                      <a:lnTo>
                        <a:pt x="738065" y="664814"/>
                      </a:lnTo>
                      <a:cubicBezTo>
                        <a:pt x="921648" y="664814"/>
                        <a:pt x="1070472" y="515990"/>
                        <a:pt x="1070472" y="332407"/>
                      </a:cubicBezTo>
                      <a:cubicBezTo>
                        <a:pt x="1070472" y="263563"/>
                        <a:pt x="1049544" y="199608"/>
                        <a:pt x="1013702" y="1465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/>
                </a:p>
              </p:txBody>
            </p:sp>
            <p:sp>
              <p:nvSpPr>
                <p:cNvPr id="96" name="任意多边形 95"/>
                <p:cNvSpPr/>
                <p:nvPr/>
              </p:nvSpPr>
              <p:spPr>
                <a:xfrm>
                  <a:off x="6834073" y="2304949"/>
                  <a:ext cx="2501616" cy="2501616"/>
                </a:xfrm>
                <a:custGeom>
                  <a:avLst/>
                  <a:gdLst>
                    <a:gd name="connsiteX0" fmla="*/ 1250808 w 2501616"/>
                    <a:gd name="connsiteY0" fmla="*/ 432015 h 2501616"/>
                    <a:gd name="connsiteX1" fmla="*/ 1054370 w 2501616"/>
                    <a:gd name="connsiteY1" fmla="*/ 628453 h 2501616"/>
                    <a:gd name="connsiteX2" fmla="*/ 1054370 w 2501616"/>
                    <a:gd name="connsiteY2" fmla="*/ 1086456 h 2501616"/>
                    <a:gd name="connsiteX3" fmla="*/ 628453 w 2501616"/>
                    <a:gd name="connsiteY3" fmla="*/ 1086456 h 2501616"/>
                    <a:gd name="connsiteX4" fmla="*/ 432015 w 2501616"/>
                    <a:gd name="connsiteY4" fmla="*/ 1282894 h 2501616"/>
                    <a:gd name="connsiteX5" fmla="*/ 628453 w 2501616"/>
                    <a:gd name="connsiteY5" fmla="*/ 1479332 h 2501616"/>
                    <a:gd name="connsiteX6" fmla="*/ 1054370 w 2501616"/>
                    <a:gd name="connsiteY6" fmla="*/ 1479332 h 2501616"/>
                    <a:gd name="connsiteX7" fmla="*/ 1054370 w 2501616"/>
                    <a:gd name="connsiteY7" fmla="*/ 1873163 h 2501616"/>
                    <a:gd name="connsiteX8" fmla="*/ 1250808 w 2501616"/>
                    <a:gd name="connsiteY8" fmla="*/ 2069601 h 2501616"/>
                    <a:gd name="connsiteX9" fmla="*/ 1447246 w 2501616"/>
                    <a:gd name="connsiteY9" fmla="*/ 1873163 h 2501616"/>
                    <a:gd name="connsiteX10" fmla="*/ 1447246 w 2501616"/>
                    <a:gd name="connsiteY10" fmla="*/ 1479332 h 2501616"/>
                    <a:gd name="connsiteX11" fmla="*/ 1873163 w 2501616"/>
                    <a:gd name="connsiteY11" fmla="*/ 1479332 h 2501616"/>
                    <a:gd name="connsiteX12" fmla="*/ 2069601 w 2501616"/>
                    <a:gd name="connsiteY12" fmla="*/ 1282894 h 2501616"/>
                    <a:gd name="connsiteX13" fmla="*/ 1873163 w 2501616"/>
                    <a:gd name="connsiteY13" fmla="*/ 1086456 h 2501616"/>
                    <a:gd name="connsiteX14" fmla="*/ 1447246 w 2501616"/>
                    <a:gd name="connsiteY14" fmla="*/ 1086456 h 2501616"/>
                    <a:gd name="connsiteX15" fmla="*/ 1447246 w 2501616"/>
                    <a:gd name="connsiteY15" fmla="*/ 628453 h 2501616"/>
                    <a:gd name="connsiteX16" fmla="*/ 1250808 w 2501616"/>
                    <a:gd name="connsiteY16" fmla="*/ 432015 h 2501616"/>
                    <a:gd name="connsiteX17" fmla="*/ 1250808 w 2501616"/>
                    <a:gd name="connsiteY17" fmla="*/ 0 h 2501616"/>
                    <a:gd name="connsiteX18" fmla="*/ 2501616 w 2501616"/>
                    <a:gd name="connsiteY18" fmla="*/ 1250808 h 2501616"/>
                    <a:gd name="connsiteX19" fmla="*/ 1250808 w 2501616"/>
                    <a:gd name="connsiteY19" fmla="*/ 2501616 h 2501616"/>
                    <a:gd name="connsiteX20" fmla="*/ 0 w 2501616"/>
                    <a:gd name="connsiteY20" fmla="*/ 1250808 h 2501616"/>
                    <a:gd name="connsiteX21" fmla="*/ 1250808 w 2501616"/>
                    <a:gd name="connsiteY21" fmla="*/ 0 h 25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01616" h="2501616">
                      <a:moveTo>
                        <a:pt x="1250808" y="432015"/>
                      </a:moveTo>
                      <a:cubicBezTo>
                        <a:pt x="1142318" y="432015"/>
                        <a:pt x="1054370" y="519963"/>
                        <a:pt x="1054370" y="628453"/>
                      </a:cubicBezTo>
                      <a:lnTo>
                        <a:pt x="1054370" y="1086456"/>
                      </a:lnTo>
                      <a:lnTo>
                        <a:pt x="628453" y="1086456"/>
                      </a:lnTo>
                      <a:cubicBezTo>
                        <a:pt x="519963" y="1086456"/>
                        <a:pt x="432015" y="1174404"/>
                        <a:pt x="432015" y="1282894"/>
                      </a:cubicBezTo>
                      <a:cubicBezTo>
                        <a:pt x="432015" y="1391384"/>
                        <a:pt x="519963" y="1479332"/>
                        <a:pt x="628453" y="1479332"/>
                      </a:cubicBezTo>
                      <a:lnTo>
                        <a:pt x="1054370" y="1479332"/>
                      </a:lnTo>
                      <a:lnTo>
                        <a:pt x="1054370" y="1873163"/>
                      </a:lnTo>
                      <a:cubicBezTo>
                        <a:pt x="1054370" y="1981653"/>
                        <a:pt x="1142318" y="2069601"/>
                        <a:pt x="1250808" y="2069601"/>
                      </a:cubicBezTo>
                      <a:cubicBezTo>
                        <a:pt x="1359298" y="2069601"/>
                        <a:pt x="1447246" y="1981653"/>
                        <a:pt x="1447246" y="1873163"/>
                      </a:cubicBezTo>
                      <a:lnTo>
                        <a:pt x="1447246" y="1479332"/>
                      </a:lnTo>
                      <a:lnTo>
                        <a:pt x="1873163" y="1479332"/>
                      </a:lnTo>
                      <a:cubicBezTo>
                        <a:pt x="1981653" y="1479332"/>
                        <a:pt x="2069601" y="1391384"/>
                        <a:pt x="2069601" y="1282894"/>
                      </a:cubicBezTo>
                      <a:cubicBezTo>
                        <a:pt x="2069601" y="1174404"/>
                        <a:pt x="1981653" y="1086456"/>
                        <a:pt x="1873163" y="1086456"/>
                      </a:cubicBezTo>
                      <a:lnTo>
                        <a:pt x="1447246" y="1086456"/>
                      </a:lnTo>
                      <a:lnTo>
                        <a:pt x="1447246" y="628453"/>
                      </a:lnTo>
                      <a:cubicBezTo>
                        <a:pt x="1447246" y="519963"/>
                        <a:pt x="1359298" y="432015"/>
                        <a:pt x="1250808" y="432015"/>
                      </a:cubicBezTo>
                      <a:close/>
                      <a:moveTo>
                        <a:pt x="1250808" y="0"/>
                      </a:moveTo>
                      <a:cubicBezTo>
                        <a:pt x="1941610" y="0"/>
                        <a:pt x="2501616" y="560006"/>
                        <a:pt x="2501616" y="1250808"/>
                      </a:cubicBezTo>
                      <a:cubicBezTo>
                        <a:pt x="2501616" y="1941610"/>
                        <a:pt x="1941610" y="2501616"/>
                        <a:pt x="1250808" y="2501616"/>
                      </a:cubicBezTo>
                      <a:cubicBezTo>
                        <a:pt x="560006" y="2501616"/>
                        <a:pt x="0" y="1941610"/>
                        <a:pt x="0" y="1250808"/>
                      </a:cubicBezTo>
                      <a:cubicBezTo>
                        <a:pt x="0" y="560006"/>
                        <a:pt x="560006" y="0"/>
                        <a:pt x="12508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/>
                </a:p>
              </p:txBody>
            </p:sp>
          </p:grpSp>
        </p:grpSp>
        <p:pic>
          <p:nvPicPr>
            <p:cNvPr id="31760" name="图片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919" y="322263"/>
              <a:ext cx="4283075" cy="541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1150938" y="5387975"/>
            <a:ext cx="5162550" cy="6299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25000"/>
              </a:lnSpc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754" name="组合 48"/>
          <p:cNvGrpSpPr/>
          <p:nvPr/>
        </p:nvGrpSpPr>
        <p:grpSpPr bwMode="auto">
          <a:xfrm>
            <a:off x="1150938" y="3913188"/>
            <a:ext cx="2978786" cy="995620"/>
            <a:chOff x="492721" y="1904844"/>
            <a:chExt cx="2979321" cy="995621"/>
          </a:xfrm>
        </p:grpSpPr>
        <p:sp>
          <p:nvSpPr>
            <p:cNvPr id="31755" name="矩形 39"/>
            <p:cNvSpPr>
              <a:spLocks noChangeArrowheads="1"/>
            </p:cNvSpPr>
            <p:nvPr/>
          </p:nvSpPr>
          <p:spPr bwMode="auto">
            <a:xfrm>
              <a:off x="492722" y="1904844"/>
              <a:ext cx="2979320" cy="398780"/>
            </a:xfrm>
            <a:prstGeom prst="rect">
              <a:avLst/>
            </a:prstGeom>
            <a:solidFill>
              <a:srgbClr val="8DA7C7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bg1"/>
                  </a:solidFill>
                </a:rPr>
                <a:t>Add whatever you want to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56" name="矩形 50"/>
            <p:cNvSpPr>
              <a:spLocks noChangeArrowheads="1"/>
            </p:cNvSpPr>
            <p:nvPr/>
          </p:nvSpPr>
          <p:spPr bwMode="auto">
            <a:xfrm>
              <a:off x="492721" y="2501685"/>
              <a:ext cx="1505221" cy="398780"/>
            </a:xfrm>
            <a:prstGeom prst="rect">
              <a:avLst/>
            </a:prstGeom>
            <a:solidFill>
              <a:srgbClr val="8DA7C7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bg1"/>
                  </a:solidFill>
                </a:rPr>
                <a:t>Add the title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7850" y="4051300"/>
            <a:ext cx="1512888" cy="1511300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YOUR TEXT IN HERE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0288" y="4051300"/>
            <a:ext cx="1511300" cy="15113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95825" y="4051300"/>
            <a:ext cx="1511300" cy="1511300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YOUR TEXT IN HERE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1475" y="4051300"/>
            <a:ext cx="1511300" cy="15113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32813" y="4051300"/>
            <a:ext cx="1511300" cy="1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 TEXT IN HERE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32813" y="4051300"/>
            <a:ext cx="1511300" cy="1511300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294188" y="2425700"/>
            <a:ext cx="0" cy="3155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27975" y="2425700"/>
            <a:ext cx="0" cy="3155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0" name="文本框 13"/>
          <p:cNvSpPr txBox="1">
            <a:spLocks noChangeArrowheads="1"/>
          </p:cNvSpPr>
          <p:nvPr/>
        </p:nvSpPr>
        <p:spPr bwMode="auto">
          <a:xfrm>
            <a:off x="577850" y="242570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01" name="文本框 14"/>
          <p:cNvSpPr txBox="1">
            <a:spLocks noChangeArrowheads="1"/>
          </p:cNvSpPr>
          <p:nvPr/>
        </p:nvSpPr>
        <p:spPr bwMode="auto">
          <a:xfrm>
            <a:off x="577850" y="2878138"/>
            <a:ext cx="32321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02" name="文本框 15"/>
          <p:cNvSpPr txBox="1">
            <a:spLocks noChangeArrowheads="1"/>
          </p:cNvSpPr>
          <p:nvPr/>
        </p:nvSpPr>
        <p:spPr bwMode="auto">
          <a:xfrm>
            <a:off x="4695825" y="242570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03" name="文本框 16"/>
          <p:cNvSpPr txBox="1">
            <a:spLocks noChangeArrowheads="1"/>
          </p:cNvSpPr>
          <p:nvPr/>
        </p:nvSpPr>
        <p:spPr bwMode="auto">
          <a:xfrm>
            <a:off x="4695825" y="2878138"/>
            <a:ext cx="32321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04" name="文本框 17"/>
          <p:cNvSpPr txBox="1">
            <a:spLocks noChangeArrowheads="1"/>
          </p:cNvSpPr>
          <p:nvPr/>
        </p:nvSpPr>
        <p:spPr bwMode="auto">
          <a:xfrm>
            <a:off x="8532813" y="2425700"/>
            <a:ext cx="323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05" name="文本框 18"/>
          <p:cNvSpPr txBox="1">
            <a:spLocks noChangeArrowheads="1"/>
          </p:cNvSpPr>
          <p:nvPr/>
        </p:nvSpPr>
        <p:spPr bwMode="auto">
          <a:xfrm>
            <a:off x="8532813" y="2878138"/>
            <a:ext cx="32321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2360375" y="3225720"/>
            <a:ext cx="9198611" cy="381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60375" y="1999155"/>
            <a:ext cx="9198609" cy="110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rgbClr val="8DA7C7"/>
                </a:solidFill>
              </a:rPr>
              <a:t>LOREM IPSUM DOLOR</a:t>
            </a:r>
            <a:endParaRPr lang="zh-CN" altLang="en-US" dirty="0">
              <a:solidFill>
                <a:srgbClr val="8DA7C7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0375" y="3349800"/>
            <a:ext cx="9198609" cy="71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smtClean="0"/>
              <a:t>Lorem Ipsum Dolor</a:t>
            </a:r>
            <a:endParaRPr lang="zh-CN" altLang="en-US" dirty="0"/>
          </a:p>
        </p:txBody>
      </p:sp>
      <p:sp>
        <p:nvSpPr>
          <p:cNvPr id="5" name="直角三角形 4"/>
          <p:cNvSpPr/>
          <p:nvPr/>
        </p:nvSpPr>
        <p:spPr>
          <a:xfrm>
            <a:off x="0" y="1903"/>
            <a:ext cx="800100" cy="6856097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683500" y="4713960"/>
            <a:ext cx="317500" cy="2144040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88226" y="1903"/>
            <a:ext cx="511874" cy="3456624"/>
          </a:xfrm>
          <a:prstGeom prst="line">
            <a:avLst/>
          </a:prstGeom>
          <a:ln w="12700"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88326" y="0"/>
            <a:ext cx="367795" cy="2185512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775784" y="4672488"/>
            <a:ext cx="367795" cy="2185512"/>
          </a:xfrm>
          <a:prstGeom prst="line">
            <a:avLst/>
          </a:prstGeom>
          <a:ln w="234950">
            <a:solidFill>
              <a:srgbClr val="8DA7C7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consectetur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adipisicing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elit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sed</a:t>
            </a:r>
            <a:r>
              <a:rPr lang="en-US" altLang="zh-CN" sz="2000" dirty="0"/>
              <a:t> do </a:t>
            </a:r>
            <a:r>
              <a:rPr lang="en-US" altLang="zh-CN" sz="2000" dirty="0" err="1"/>
              <a:t>eiusmod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tempor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incididunt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labore</a:t>
            </a:r>
            <a:r>
              <a:rPr lang="en-US" altLang="zh-CN" sz="2000" dirty="0"/>
              <a:t> et </a:t>
            </a:r>
            <a:r>
              <a:rPr lang="en-US" altLang="zh-CN" sz="2000" dirty="0" err="1"/>
              <a:t>dolore</a:t>
            </a:r>
            <a:r>
              <a:rPr lang="en-US" altLang="zh-CN" sz="2000" dirty="0"/>
              <a:t> magna </a:t>
            </a:r>
            <a:r>
              <a:rPr lang="en-US" altLang="zh-CN" sz="2000" dirty="0" err="1"/>
              <a:t>aliqua</a:t>
            </a:r>
            <a:r>
              <a:rPr lang="en-US" altLang="zh-CN" sz="2000" dirty="0"/>
              <a:t>. 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consectetur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adipisicing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elit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sed</a:t>
            </a:r>
            <a:r>
              <a:rPr lang="en-US" altLang="zh-CN" sz="2000" dirty="0"/>
              <a:t> do </a:t>
            </a:r>
            <a:r>
              <a:rPr lang="en-US" altLang="zh-CN" sz="2000" dirty="0" err="1"/>
              <a:t>eiusmod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tempor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incididunt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labore</a:t>
            </a:r>
            <a:r>
              <a:rPr lang="en-US" altLang="zh-CN" sz="2000" dirty="0"/>
              <a:t> et </a:t>
            </a:r>
            <a:r>
              <a:rPr lang="en-US" altLang="zh-CN" sz="2000" dirty="0" err="1"/>
              <a:t>dolore</a:t>
            </a:r>
            <a:r>
              <a:rPr lang="en-US" altLang="zh-CN" sz="2000" dirty="0"/>
              <a:t> magna </a:t>
            </a:r>
            <a:r>
              <a:rPr lang="en-US" altLang="zh-CN" sz="2000" dirty="0" err="1"/>
              <a:t>aliqua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endParaRPr lang="en-US" altLang="zh-CN" sz="20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consectetur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adipisicing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elit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sed</a:t>
            </a:r>
            <a:r>
              <a:rPr lang="en-US" altLang="zh-CN" sz="2000" dirty="0"/>
              <a:t> do </a:t>
            </a:r>
            <a:r>
              <a:rPr lang="en-US" altLang="zh-CN" sz="2000" dirty="0" err="1"/>
              <a:t>eiusmod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tempor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incididunt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labore</a:t>
            </a:r>
            <a:r>
              <a:rPr lang="en-US" altLang="zh-CN" sz="2000" dirty="0"/>
              <a:t> et </a:t>
            </a:r>
            <a:r>
              <a:rPr lang="en-US" altLang="zh-CN" sz="2000" dirty="0" err="1"/>
              <a:t>dolore</a:t>
            </a:r>
            <a:r>
              <a:rPr lang="en-US" altLang="zh-CN" sz="2000" dirty="0"/>
              <a:t> magna </a:t>
            </a:r>
            <a:r>
              <a:rPr lang="en-US" altLang="zh-CN" sz="2000" dirty="0" err="1"/>
              <a:t>aliqua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endParaRPr lang="en-US" altLang="zh-CN" sz="20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consectetur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adipisicing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elit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sed</a:t>
            </a:r>
            <a:r>
              <a:rPr lang="en-US" altLang="zh-CN" sz="2000" dirty="0"/>
              <a:t> do </a:t>
            </a:r>
            <a:r>
              <a:rPr lang="en-US" altLang="zh-CN" sz="2000" dirty="0" err="1"/>
              <a:t>eiusmod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tempor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incididunt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labore</a:t>
            </a:r>
            <a:r>
              <a:rPr lang="en-US" altLang="zh-CN" sz="2000" dirty="0"/>
              <a:t> et </a:t>
            </a:r>
            <a:r>
              <a:rPr lang="en-US" altLang="zh-CN" sz="2000" dirty="0" err="1"/>
              <a:t>dolore</a:t>
            </a:r>
            <a:r>
              <a:rPr lang="en-US" altLang="zh-CN" sz="2000" dirty="0"/>
              <a:t> magna </a:t>
            </a:r>
            <a:r>
              <a:rPr lang="en-US" altLang="zh-CN" sz="2000" dirty="0" err="1"/>
              <a:t>aliqua</a:t>
            </a:r>
            <a:r>
              <a:rPr lang="en-US" altLang="zh-CN" sz="2000" dirty="0"/>
              <a:t>. 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consectetur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adipisicing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elit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206171" y="1636088"/>
            <a:ext cx="8051734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522590" y="4255917"/>
            <a:ext cx="8172953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17295" y="1362074"/>
            <a:ext cx="386297" cy="346360"/>
            <a:chOff x="2023840" y="-377671"/>
            <a:chExt cx="386297" cy="346360"/>
          </a:xfrm>
          <a:solidFill>
            <a:srgbClr val="8DA7C7"/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005933" y="4101901"/>
            <a:ext cx="386295" cy="346360"/>
            <a:chOff x="2533554" y="-373690"/>
            <a:chExt cx="386295" cy="346360"/>
          </a:xfrm>
          <a:solidFill>
            <a:srgbClr val="8DA7C7"/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59239" y="2035629"/>
            <a:ext cx="9062017" cy="19122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smtClean="0"/>
              <a:t>Lorem ipsum dolor sit </a:t>
            </a:r>
            <a:r>
              <a:rPr lang="en-US" altLang="zh-CN" dirty="0" err="1" smtClean="0"/>
              <a:t>amet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consectetur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adipisicing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sed</a:t>
            </a:r>
            <a:r>
              <a:rPr lang="en-US" altLang="zh-CN" dirty="0" smtClean="0"/>
              <a:t> do </a:t>
            </a:r>
            <a:r>
              <a:rPr lang="en-US" altLang="zh-CN" dirty="0" err="1" smtClean="0"/>
              <a:t>eiusmod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tempor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incididunt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labore</a:t>
            </a:r>
            <a:r>
              <a:rPr lang="en-US" altLang="zh-CN" dirty="0" smtClean="0"/>
              <a:t> et </a:t>
            </a:r>
            <a:r>
              <a:rPr lang="en-US" altLang="zh-CN" dirty="0" err="1" smtClean="0"/>
              <a:t>dolore</a:t>
            </a:r>
            <a:r>
              <a:rPr lang="en-US" altLang="zh-CN" dirty="0" smtClean="0"/>
              <a:t> magna </a:t>
            </a:r>
            <a:r>
              <a:rPr lang="en-US" altLang="zh-CN" dirty="0" err="1" smtClean="0"/>
              <a:t>aliqua</a:t>
            </a:r>
            <a:r>
              <a:rPr lang="en-US" altLang="zh-CN" dirty="0" smtClean="0"/>
              <a:t>. Lorem ipsum dolor sit </a:t>
            </a:r>
            <a:r>
              <a:rPr lang="en-US" altLang="zh-CN" dirty="0" err="1" smtClean="0"/>
              <a:t>amet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consectetur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adipisicing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sed</a:t>
            </a:r>
            <a:r>
              <a:rPr lang="en-US" altLang="zh-CN" dirty="0" smtClean="0"/>
              <a:t> do </a:t>
            </a:r>
            <a:r>
              <a:rPr lang="en-US" altLang="zh-CN" dirty="0" err="1" smtClean="0"/>
              <a:t>eiusmod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tempor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incididunt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labore</a:t>
            </a:r>
            <a:r>
              <a:rPr lang="en-US" altLang="zh-CN" dirty="0" smtClean="0"/>
              <a:t> et </a:t>
            </a:r>
            <a:r>
              <a:rPr lang="en-US" altLang="zh-CN" dirty="0" err="1" smtClean="0"/>
              <a:t>dolore</a:t>
            </a:r>
            <a:r>
              <a:rPr lang="en-US" altLang="zh-CN" dirty="0" smtClean="0"/>
              <a:t> magna </a:t>
            </a:r>
            <a:r>
              <a:rPr lang="en-US" altLang="zh-CN" dirty="0" err="1" smtClean="0"/>
              <a:t>aliqua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05511" y="4987471"/>
            <a:ext cx="4415745" cy="685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/>
          </a:bodyPr>
          <a:lstStyle>
            <a:defPPr>
              <a:defRPr lang="zh-CN"/>
            </a:defPPr>
            <a:lvl1pPr marR="0" lvl="0" indent="0" algn="r" defTabSz="72644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0" i="1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</a:lstStyle>
          <a:p>
            <a:r>
              <a:rPr lang="en-US" altLang="zh-CN" smtClean="0"/>
              <a:t>— Lorem Ipsum Dolor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95450"/>
            <a:ext cx="12192000" cy="4702175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" y="1132332"/>
            <a:ext cx="3817112" cy="572566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矩形 4"/>
          <p:cNvSpPr/>
          <p:nvPr/>
        </p:nvSpPr>
        <p:spPr>
          <a:xfrm>
            <a:off x="3987800" y="2254250"/>
            <a:ext cx="3824288" cy="1437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29600" y="2254250"/>
            <a:ext cx="3824288" cy="1437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7800" y="4362450"/>
            <a:ext cx="3824288" cy="1437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29600" y="4618038"/>
            <a:ext cx="3824288" cy="1437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hlinkClick r:id="rId1"/>
          </p:cNvPr>
          <p:cNvSpPr/>
          <p:nvPr/>
        </p:nvSpPr>
        <p:spPr>
          <a:xfrm>
            <a:off x="0" y="1844856"/>
            <a:ext cx="12192000" cy="2548741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hlinkClick r:id="rId1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275"/>
            <a:ext cx="121920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hlinkClick r:id="rId1"/>
          </p:cNvPr>
          <p:cNvSpPr>
            <a:spLocks noChangeArrowheads="1"/>
          </p:cNvSpPr>
          <p:nvPr/>
        </p:nvSpPr>
        <p:spPr bwMode="auto">
          <a:xfrm>
            <a:off x="661988" y="4868863"/>
            <a:ext cx="51657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600"/>
              </a:spcBef>
              <a:buFontTx/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hlinkClick r:id="rId1"/>
          </p:cNvPr>
          <p:cNvSpPr>
            <a:spLocks noChangeArrowheads="1"/>
          </p:cNvSpPr>
          <p:nvPr/>
        </p:nvSpPr>
        <p:spPr bwMode="auto">
          <a:xfrm>
            <a:off x="6429375" y="4857750"/>
            <a:ext cx="5148263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600"/>
              </a:spcBef>
              <a:buFontTx/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429375" y="5608638"/>
            <a:ext cx="518160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600"/>
              </a:spcBef>
              <a:buFontTx/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61988" y="5608638"/>
            <a:ext cx="51657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600"/>
              </a:spcBef>
              <a:buFontTx/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1306175" y="6472238"/>
            <a:ext cx="754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A6A6A6"/>
                </a:solidFill>
                <a:latin typeface="Simple-Line-Icons"/>
              </a:rPr>
              <a:t> </a:t>
            </a:r>
            <a:endParaRPr lang="en-US" altLang="zh-CN" sz="1800">
              <a:solidFill>
                <a:srgbClr val="A6A6A6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52957" y="4746908"/>
            <a:ext cx="452438" cy="452437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999413" y="4772253"/>
            <a:ext cx="452437" cy="452437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08513" y="4772253"/>
            <a:ext cx="454025" cy="452437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13325" name="组合 18"/>
          <p:cNvGrpSpPr/>
          <p:nvPr/>
        </p:nvGrpSpPr>
        <p:grpSpPr bwMode="auto">
          <a:xfrm>
            <a:off x="1781175" y="4719638"/>
            <a:ext cx="2271713" cy="1289259"/>
            <a:chOff x="1067197" y="4713748"/>
            <a:chExt cx="2612231" cy="1150609"/>
          </a:xfrm>
        </p:grpSpPr>
        <p:sp>
          <p:nvSpPr>
            <p:cNvPr id="13349" name="文本框 304"/>
            <p:cNvSpPr txBox="1">
              <a:spLocks noChangeArrowheads="1"/>
            </p:cNvSpPr>
            <p:nvPr/>
          </p:nvSpPr>
          <p:spPr bwMode="auto">
            <a:xfrm>
              <a:off x="1084111" y="4713748"/>
              <a:ext cx="1911350" cy="27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/>
                <a:t>YOUR TITLE</a:t>
              </a:r>
              <a:endParaRPr lang="zh-CN" altLang="en-US" sz="1400" b="1" dirty="0"/>
            </a:p>
          </p:txBody>
        </p:sp>
        <p:sp>
          <p:nvSpPr>
            <p:cNvPr id="13350" name="文本框 1186"/>
            <p:cNvSpPr txBox="1">
              <a:spLocks noChangeArrowheads="1"/>
            </p:cNvSpPr>
            <p:nvPr/>
          </p:nvSpPr>
          <p:spPr bwMode="auto">
            <a:xfrm>
              <a:off x="1067197" y="5027892"/>
              <a:ext cx="2612231" cy="83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Add your text here and write down your opinion </a:t>
              </a:r>
              <a:r>
                <a:rPr lang="en-US" altLang="zh-CN" sz="1100" dirty="0" err="1">
                  <a:latin typeface="微软雅黑" panose="020B0503020204020204" charset="-122"/>
                  <a:ea typeface="微软雅黑" panose="020B0503020204020204" charset="-122"/>
                </a:rPr>
                <a:t>hereAdd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 your text here and write down your opinion here</a:t>
              </a: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326" name="组合 21"/>
          <p:cNvGrpSpPr/>
          <p:nvPr/>
        </p:nvGrpSpPr>
        <p:grpSpPr bwMode="auto">
          <a:xfrm>
            <a:off x="5330825" y="4719638"/>
            <a:ext cx="2271713" cy="1289259"/>
            <a:chOff x="1067197" y="4713748"/>
            <a:chExt cx="2612231" cy="1150609"/>
          </a:xfrm>
        </p:grpSpPr>
        <p:sp>
          <p:nvSpPr>
            <p:cNvPr id="13347" name="文本框 304"/>
            <p:cNvSpPr txBox="1">
              <a:spLocks noChangeArrowheads="1"/>
            </p:cNvSpPr>
            <p:nvPr/>
          </p:nvSpPr>
          <p:spPr bwMode="auto">
            <a:xfrm>
              <a:off x="1084111" y="4713748"/>
              <a:ext cx="1911350" cy="27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/>
                <a:t>YOUR TITLE</a:t>
              </a:r>
              <a:endParaRPr lang="zh-CN" altLang="en-US" sz="1400" b="1" dirty="0"/>
            </a:p>
          </p:txBody>
        </p:sp>
        <p:sp>
          <p:nvSpPr>
            <p:cNvPr id="13348" name="文本框 1186"/>
            <p:cNvSpPr txBox="1">
              <a:spLocks noChangeArrowheads="1"/>
            </p:cNvSpPr>
            <p:nvPr/>
          </p:nvSpPr>
          <p:spPr bwMode="auto">
            <a:xfrm>
              <a:off x="1067197" y="5027892"/>
              <a:ext cx="2612231" cy="83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Add your text here and write down your opinion </a:t>
              </a:r>
              <a:r>
                <a:rPr lang="en-US" altLang="zh-CN" sz="1100" dirty="0" err="1">
                  <a:latin typeface="微软雅黑" panose="020B0503020204020204" charset="-122"/>
                  <a:ea typeface="微软雅黑" panose="020B0503020204020204" charset="-122"/>
                </a:rPr>
                <a:t>hereAdd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 your text here and write down your opinion here</a:t>
              </a: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327" name="组合 24"/>
          <p:cNvGrpSpPr/>
          <p:nvPr/>
        </p:nvGrpSpPr>
        <p:grpSpPr bwMode="auto">
          <a:xfrm>
            <a:off x="8710613" y="4719638"/>
            <a:ext cx="2271712" cy="1289259"/>
            <a:chOff x="1067197" y="4713748"/>
            <a:chExt cx="2612231" cy="1150609"/>
          </a:xfrm>
        </p:grpSpPr>
        <p:sp>
          <p:nvSpPr>
            <p:cNvPr id="13345" name="文本框 304"/>
            <p:cNvSpPr txBox="1">
              <a:spLocks noChangeArrowheads="1"/>
            </p:cNvSpPr>
            <p:nvPr/>
          </p:nvSpPr>
          <p:spPr bwMode="auto">
            <a:xfrm>
              <a:off x="1084111" y="4713748"/>
              <a:ext cx="1911350" cy="27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/>
                <a:t>YOUR TITLE</a:t>
              </a:r>
              <a:endParaRPr lang="zh-CN" altLang="en-US" sz="1400" b="1" dirty="0"/>
            </a:p>
          </p:txBody>
        </p:sp>
        <p:sp>
          <p:nvSpPr>
            <p:cNvPr id="13346" name="文本框 1186"/>
            <p:cNvSpPr txBox="1">
              <a:spLocks noChangeArrowheads="1"/>
            </p:cNvSpPr>
            <p:nvPr/>
          </p:nvSpPr>
          <p:spPr bwMode="auto">
            <a:xfrm>
              <a:off x="1067197" y="5027892"/>
              <a:ext cx="2612231" cy="83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Add your text here and write down your opinion </a:t>
              </a:r>
              <a:r>
                <a:rPr lang="en-US" altLang="zh-CN" sz="1100" dirty="0" err="1">
                  <a:latin typeface="微软雅黑" panose="020B0503020204020204" charset="-122"/>
                  <a:ea typeface="微软雅黑" panose="020B0503020204020204" charset="-122"/>
                </a:rPr>
                <a:t>hereAdd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 your text here and write down your opinion here</a:t>
              </a: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8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01813"/>
            <a:ext cx="121920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3" y="-34925"/>
            <a:ext cx="3960812" cy="4572000"/>
          </a:xfrm>
          <a:prstGeom prst="rect">
            <a:avLst/>
          </a:prstGeom>
          <a:noFill/>
          <a:ln>
            <a:noFill/>
          </a:ln>
          <a:effectLst>
            <a:outerShdw dist="190500" dir="10800000" algn="r" rotWithShape="0">
              <a:srgbClr val="00000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Oval 28"/>
          <p:cNvSpPr/>
          <p:nvPr/>
        </p:nvSpPr>
        <p:spPr>
          <a:xfrm>
            <a:off x="1365477" y="2467541"/>
            <a:ext cx="1352550" cy="1352550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32" name="Oval 29"/>
          <p:cNvSpPr/>
          <p:nvPr/>
        </p:nvSpPr>
        <p:spPr>
          <a:xfrm>
            <a:off x="3841977" y="2467541"/>
            <a:ext cx="1352550" cy="1352550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33" name="Oval 30"/>
          <p:cNvSpPr/>
          <p:nvPr/>
        </p:nvSpPr>
        <p:spPr>
          <a:xfrm>
            <a:off x="6212114" y="2467541"/>
            <a:ext cx="1352550" cy="1352550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tx1"/>
              </a:solidFill>
            </a:endParaRPr>
          </a:p>
        </p:txBody>
      </p:sp>
      <p:grpSp>
        <p:nvGrpSpPr>
          <p:cNvPr id="34" name="Group 31"/>
          <p:cNvGrpSpPr/>
          <p:nvPr/>
        </p:nvGrpSpPr>
        <p:grpSpPr>
          <a:xfrm>
            <a:off x="1746416" y="2889114"/>
            <a:ext cx="568947" cy="559886"/>
            <a:chOff x="6297613" y="1392238"/>
            <a:chExt cx="498475" cy="490537"/>
          </a:xfrm>
          <a:solidFill>
            <a:schemeClr val="bg1">
              <a:lumMod val="95000"/>
            </a:schemeClr>
          </a:solidFill>
        </p:grpSpPr>
        <p:sp>
          <p:nvSpPr>
            <p:cNvPr id="35" name="Freeform 32"/>
            <p:cNvSpPr/>
            <p:nvPr/>
          </p:nvSpPr>
          <p:spPr bwMode="auto">
            <a:xfrm>
              <a:off x="6570663" y="1454150"/>
              <a:ext cx="160338" cy="160337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6297613" y="1392238"/>
              <a:ext cx="498475" cy="490537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9" name="Freeform 34"/>
            <p:cNvSpPr/>
            <p:nvPr/>
          </p:nvSpPr>
          <p:spPr bwMode="auto">
            <a:xfrm>
              <a:off x="6562726" y="1392238"/>
              <a:ext cx="230188" cy="230187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254615" y="2889114"/>
            <a:ext cx="527273" cy="559888"/>
            <a:chOff x="6881813" y="2154238"/>
            <a:chExt cx="461963" cy="490538"/>
          </a:xfrm>
          <a:solidFill>
            <a:schemeClr val="bg1">
              <a:lumMod val="95000"/>
            </a:schemeClr>
          </a:solidFill>
        </p:grpSpPr>
        <p:sp>
          <p:nvSpPr>
            <p:cNvPr id="41" name="Freeform 22"/>
            <p:cNvSpPr>
              <a:spLocks noEditPoints="1"/>
            </p:cNvSpPr>
            <p:nvPr/>
          </p:nvSpPr>
          <p:spPr bwMode="auto">
            <a:xfrm>
              <a:off x="6881813" y="2154238"/>
              <a:ext cx="461963" cy="490538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6942138" y="2214563"/>
              <a:ext cx="339725" cy="307975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43" name="Freeform 24"/>
            <p:cNvSpPr>
              <a:spLocks noEditPoints="1"/>
            </p:cNvSpPr>
            <p:nvPr/>
          </p:nvSpPr>
          <p:spPr bwMode="auto">
            <a:xfrm>
              <a:off x="7127875" y="2260600"/>
              <a:ext cx="92075" cy="92075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44" name="Freeform 28"/>
          <p:cNvSpPr>
            <a:spLocks noEditPoints="1"/>
          </p:cNvSpPr>
          <p:nvPr/>
        </p:nvSpPr>
        <p:spPr bwMode="auto">
          <a:xfrm>
            <a:off x="6607175" y="2862263"/>
            <a:ext cx="561975" cy="561975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ea typeface="+mn-ea"/>
            </a:endParaRPr>
          </a:p>
        </p:txBody>
      </p:sp>
      <p:sp>
        <p:nvSpPr>
          <p:cNvPr id="29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11"/>
          <p:cNvSpPr>
            <a:spLocks noChangeArrowheads="1"/>
          </p:cNvSpPr>
          <p:nvPr/>
        </p:nvSpPr>
        <p:spPr bwMode="auto">
          <a:xfrm>
            <a:off x="1860550" y="1847850"/>
            <a:ext cx="1619250" cy="1625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微软雅黑" panose="020B0503020204020204" charset="-122"/>
                <a:ea typeface="Gulim" panose="020B0600000101010101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charset="-122"/>
              <a:ea typeface="Gulim" panose="020B0600000101010101" pitchFamily="34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0975" y="3194050"/>
            <a:ext cx="2439988" cy="17145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val 511"/>
          <p:cNvSpPr>
            <a:spLocks noChangeArrowheads="1"/>
          </p:cNvSpPr>
          <p:nvPr/>
        </p:nvSpPr>
        <p:spPr bwMode="auto">
          <a:xfrm>
            <a:off x="5300663" y="1847850"/>
            <a:ext cx="1619250" cy="1625600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微软雅黑" panose="020B0503020204020204" charset="-122"/>
                <a:ea typeface="Gulim" panose="020B0600000101010101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charset="-122"/>
              <a:ea typeface="Gulim" panose="020B0600000101010101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89500" y="3194050"/>
            <a:ext cx="2439988" cy="1714500"/>
          </a:xfrm>
          <a:prstGeom prst="rect">
            <a:avLst/>
          </a:prstGeom>
          <a:solidFill>
            <a:srgbClr val="F8F8F8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11"/>
          <p:cNvSpPr>
            <a:spLocks noChangeArrowheads="1"/>
          </p:cNvSpPr>
          <p:nvPr/>
        </p:nvSpPr>
        <p:spPr bwMode="auto">
          <a:xfrm>
            <a:off x="8739188" y="1847850"/>
            <a:ext cx="1619250" cy="1625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微软雅黑" panose="020B0503020204020204" charset="-122"/>
                <a:ea typeface="Gulim" panose="020B0600000101010101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charset="-122"/>
              <a:ea typeface="Gulim" panose="020B0600000101010101" pitchFamily="34" charset="-127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29613" y="3194050"/>
            <a:ext cx="2439987" cy="1714500"/>
          </a:xfrm>
          <a:prstGeom prst="rect">
            <a:avLst/>
          </a:prstGeom>
          <a:solidFill>
            <a:srgbClr val="F8F8F8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4" name="文本框 11"/>
          <p:cNvSpPr txBox="1">
            <a:spLocks noChangeArrowheads="1"/>
          </p:cNvSpPr>
          <p:nvPr/>
        </p:nvSpPr>
        <p:spPr bwMode="auto">
          <a:xfrm>
            <a:off x="617538" y="5316538"/>
            <a:ext cx="11250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THIS IS A SUMMARY PART. CLICK HERE TO ADD YOUR DESCRIPTION SENTENCES ABOUT THIS PART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7525" y="5356225"/>
            <a:ext cx="71438" cy="25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 Progressive Framework </a:t>
            </a:r>
            <a:br>
              <a:rPr lang="en-US" altLang="zh-CN" dirty="0" smtClean="0"/>
            </a:br>
            <a:r>
              <a:rPr lang="en-US" altLang="zh-CN" sz="2800" dirty="0" smtClean="0"/>
              <a:t>渐进式框架</a:t>
            </a:r>
            <a:endParaRPr lang="en-US" altLang="zh-CN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/>
              <a:t>Vue就可以在简单阅读了文档后，开始构建应用程序。</a:t>
            </a:r>
            <a:r>
              <a:rPr lang="en-US" altLang="zh-CN" sz="2000" dirty="0"/>
              <a:t> 这就要得益于Vue主张的 渐进式。</a:t>
            </a: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就是框架做分层设计，每层都可选，可以单独引入，为不同的业务需求制定灵活的方案。主张最少，不会多做职责以外的事。</a:t>
            </a:r>
            <a:endParaRPr lang="en-US" altLang="zh-CN" sz="2000" dirty="0"/>
          </a:p>
          <a:p>
            <a:pPr algn="just"/>
            <a:r>
              <a:rPr lang="en-US" altLang="zh-CN" sz="2000"/>
              <a:t>Vue设计上包括的解决方案很多，但是使用者完全不需要一上手，就把所有东西全都用上，因为完全没有必要，一般都是根据项目的复杂度，在核心的基础上任意选用其他的部件，不一定要全部整合在一起。</a:t>
            </a:r>
            <a:endParaRPr lang="en-US" altLang="zh-CN" sz="2000"/>
          </a:p>
        </p:txBody>
      </p:sp>
      <p:pic>
        <p:nvPicPr>
          <p:cNvPr id="4" name="图片 3" descr="progressive.web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2322830"/>
            <a:ext cx="6163945" cy="1371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21892" y="3277282"/>
            <a:ext cx="1468582" cy="1150434"/>
          </a:xfrm>
          <a:prstGeom prst="rect">
            <a:avLst/>
          </a:prstGeom>
          <a:solidFill>
            <a:srgbClr val="8DA7C7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9388" y="3277282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9500" y="3101975"/>
            <a:ext cx="3897313" cy="877888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CONTENTS ABOUT THIS PART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43763" y="3101975"/>
            <a:ext cx="3897312" cy="8778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CONTENTS ABOUT THIS PART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1892" y="4541241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29388" y="4541241"/>
            <a:ext cx="1468582" cy="1150434"/>
          </a:xfrm>
          <a:prstGeom prst="rect">
            <a:avLst/>
          </a:prstGeom>
          <a:solidFill>
            <a:srgbClr val="8DA7C7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9500" y="4365625"/>
            <a:ext cx="3897313" cy="879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CONTENTS ABOUT THIS PART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3763" y="4365625"/>
            <a:ext cx="3897312" cy="879475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CONTENTS ABOUT THIS PART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4" name="文本框 13"/>
          <p:cNvSpPr txBox="1">
            <a:spLocks noChangeArrowheads="1"/>
          </p:cNvSpPr>
          <p:nvPr/>
        </p:nvSpPr>
        <p:spPr bwMode="auto">
          <a:xfrm>
            <a:off x="720725" y="2025650"/>
            <a:ext cx="1124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SUBTITLE.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THIS IS A SUMMARY PART. CLICK HERE TO ADD YOUR SENTENCES ABOUT THIS PART.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9288" y="2101850"/>
            <a:ext cx="71437" cy="21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组合 5"/>
          <p:cNvGrpSpPr/>
          <p:nvPr/>
        </p:nvGrpSpPr>
        <p:grpSpPr bwMode="auto">
          <a:xfrm>
            <a:off x="2540000" y="1957388"/>
            <a:ext cx="619125" cy="2038350"/>
            <a:chOff x="5240216" y="1758467"/>
            <a:chExt cx="618978" cy="2039814"/>
          </a:xfrm>
        </p:grpSpPr>
        <p:sp>
          <p:nvSpPr>
            <p:cNvPr id="7" name="圆角矩形 6"/>
            <p:cNvSpPr/>
            <p:nvPr/>
          </p:nvSpPr>
          <p:spPr>
            <a:xfrm rot="5400000">
              <a:off x="4529798" y="2468884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16398" y="1842664"/>
              <a:ext cx="466614" cy="4686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581" name="组合 8"/>
          <p:cNvGrpSpPr/>
          <p:nvPr/>
        </p:nvGrpSpPr>
        <p:grpSpPr bwMode="auto">
          <a:xfrm>
            <a:off x="3271838" y="4137025"/>
            <a:ext cx="619125" cy="2039938"/>
            <a:chOff x="5971736" y="3938956"/>
            <a:chExt cx="618978" cy="2039814"/>
          </a:xfrm>
        </p:grpSpPr>
        <p:sp>
          <p:nvSpPr>
            <p:cNvPr id="10" name="圆角矩形 9"/>
            <p:cNvSpPr/>
            <p:nvPr/>
          </p:nvSpPr>
          <p:spPr>
            <a:xfrm rot="5400000">
              <a:off x="5261318" y="4649374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47918" y="5443815"/>
              <a:ext cx="466614" cy="468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582" name="组合 11"/>
          <p:cNvGrpSpPr/>
          <p:nvPr/>
        </p:nvGrpSpPr>
        <p:grpSpPr bwMode="auto">
          <a:xfrm>
            <a:off x="3271838" y="3378200"/>
            <a:ext cx="2039937" cy="617538"/>
            <a:chOff x="5971736" y="3179303"/>
            <a:chExt cx="2039814" cy="618978"/>
          </a:xfrm>
        </p:grpSpPr>
        <p:sp>
          <p:nvSpPr>
            <p:cNvPr id="13" name="圆角矩形 12"/>
            <p:cNvSpPr/>
            <p:nvPr/>
          </p:nvSpPr>
          <p:spPr>
            <a:xfrm>
              <a:off x="5971736" y="3179303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468658" y="3254090"/>
              <a:ext cx="466697" cy="4694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583" name="组合 14"/>
          <p:cNvGrpSpPr/>
          <p:nvPr/>
        </p:nvGrpSpPr>
        <p:grpSpPr bwMode="auto">
          <a:xfrm>
            <a:off x="1119188" y="4137025"/>
            <a:ext cx="2039937" cy="619125"/>
            <a:chOff x="3819380" y="3938956"/>
            <a:chExt cx="2039814" cy="618978"/>
          </a:xfrm>
        </p:grpSpPr>
        <p:sp>
          <p:nvSpPr>
            <p:cNvPr id="16" name="圆角矩形 15"/>
            <p:cNvSpPr/>
            <p:nvPr/>
          </p:nvSpPr>
          <p:spPr>
            <a:xfrm>
              <a:off x="3819380" y="3938956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08275" y="4015138"/>
              <a:ext cx="468284" cy="4666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271838" y="1957388"/>
            <a:ext cx="2662237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5400000">
            <a:off x="3467100" y="4819651"/>
            <a:ext cx="2663825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5613" y="5094288"/>
            <a:ext cx="2662237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305594" y="2204244"/>
            <a:ext cx="2662238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32588" y="1474788"/>
            <a:ext cx="4657725" cy="1129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32588" y="2725738"/>
            <a:ext cx="4657725" cy="1129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32588" y="3976688"/>
            <a:ext cx="4657725" cy="1129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32588" y="5227638"/>
            <a:ext cx="4657725" cy="1129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SUBTITLE IN HERE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487613"/>
            <a:ext cx="45688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0" name="组合 26"/>
          <p:cNvGrpSpPr/>
          <p:nvPr/>
        </p:nvGrpSpPr>
        <p:grpSpPr bwMode="auto">
          <a:xfrm>
            <a:off x="373063" y="2544763"/>
            <a:ext cx="3389312" cy="693036"/>
            <a:chOff x="372865" y="2853211"/>
            <a:chExt cx="3389312" cy="693037"/>
          </a:xfrm>
        </p:grpSpPr>
        <p:sp>
          <p:nvSpPr>
            <p:cNvPr id="4" name="Oval 12"/>
            <p:cNvSpPr/>
            <p:nvPr/>
          </p:nvSpPr>
          <p:spPr>
            <a:xfrm>
              <a:off x="372865" y="2853211"/>
              <a:ext cx="571500" cy="571500"/>
            </a:xfrm>
            <a:prstGeom prst="ellipse">
              <a:avLst/>
            </a:prstGeom>
            <a:solidFill>
              <a:srgbClr val="8DA7C7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969" name="组合 15"/>
            <p:cNvGrpSpPr/>
            <p:nvPr/>
          </p:nvGrpSpPr>
          <p:grpSpPr bwMode="auto">
            <a:xfrm>
              <a:off x="1149152" y="2853211"/>
              <a:ext cx="2613025" cy="693037"/>
              <a:chOff x="1067197" y="4764573"/>
              <a:chExt cx="2612231" cy="693505"/>
            </a:xfrm>
          </p:grpSpPr>
          <p:sp>
            <p:nvSpPr>
              <p:cNvPr id="39970" name="文本框 304"/>
              <p:cNvSpPr txBox="1">
                <a:spLocks noChangeArrowheads="1"/>
              </p:cNvSpPr>
              <p:nvPr/>
            </p:nvSpPr>
            <p:spPr bwMode="auto">
              <a:xfrm>
                <a:off x="1484516" y="4764573"/>
                <a:ext cx="1911350" cy="337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/>
                  <a:t>YOUR</a:t>
                </a:r>
                <a:r>
                  <a:rPr lang="en-US" altLang="zh-CN" sz="1600" b="1" dirty="0"/>
                  <a:t> TITLE</a:t>
                </a:r>
                <a:endParaRPr lang="zh-CN" altLang="en-US" sz="1600" b="1" dirty="0"/>
              </a:p>
            </p:txBody>
          </p:sp>
          <p:sp>
            <p:nvSpPr>
              <p:cNvPr id="39971" name="文本框 1186"/>
              <p:cNvSpPr txBox="1">
                <a:spLocks noChangeArrowheads="1"/>
              </p:cNvSpPr>
              <p:nvPr/>
            </p:nvSpPr>
            <p:spPr bwMode="auto">
              <a:xfrm>
                <a:off x="1067197" y="5027892"/>
                <a:ext cx="2612231" cy="43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latin typeface="微软雅黑" panose="020B0503020204020204" charset="-122"/>
                    <a:ea typeface="微软雅黑" panose="020B0503020204020204" charset="-122"/>
                  </a:rPr>
                  <a:t>Add your text here and write down your opinion here</a:t>
                </a:r>
                <a:endParaRPr lang="zh-CN" altLang="en-US" sz="11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9941" name="组合 25"/>
          <p:cNvGrpSpPr/>
          <p:nvPr/>
        </p:nvGrpSpPr>
        <p:grpSpPr bwMode="auto">
          <a:xfrm>
            <a:off x="358775" y="4351338"/>
            <a:ext cx="3403600" cy="760412"/>
            <a:chOff x="358577" y="3735861"/>
            <a:chExt cx="3403600" cy="760413"/>
          </a:xfrm>
        </p:grpSpPr>
        <p:sp>
          <p:nvSpPr>
            <p:cNvPr id="5" name="Oval 14"/>
            <p:cNvSpPr/>
            <p:nvPr/>
          </p:nvSpPr>
          <p:spPr>
            <a:xfrm>
              <a:off x="358577" y="3924774"/>
              <a:ext cx="571500" cy="571500"/>
            </a:xfrm>
            <a:prstGeom prst="ellipse">
              <a:avLst/>
            </a:prstGeom>
            <a:solidFill>
              <a:srgbClr val="8DA7C7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963" name="组合 18"/>
            <p:cNvGrpSpPr/>
            <p:nvPr/>
          </p:nvGrpSpPr>
          <p:grpSpPr bwMode="auto">
            <a:xfrm>
              <a:off x="1149152" y="3735861"/>
              <a:ext cx="2613025" cy="693037"/>
              <a:chOff x="1067197" y="4764573"/>
              <a:chExt cx="2612231" cy="693505"/>
            </a:xfrm>
          </p:grpSpPr>
          <p:sp>
            <p:nvSpPr>
              <p:cNvPr id="39964" name="文本框 304"/>
              <p:cNvSpPr txBox="1">
                <a:spLocks noChangeArrowheads="1"/>
              </p:cNvSpPr>
              <p:nvPr/>
            </p:nvSpPr>
            <p:spPr bwMode="auto">
              <a:xfrm>
                <a:off x="1484516" y="4764573"/>
                <a:ext cx="1911350" cy="337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/>
                  <a:t>YOUR</a:t>
                </a:r>
                <a:r>
                  <a:rPr lang="en-US" altLang="zh-CN" sz="1600" b="1" dirty="0"/>
                  <a:t> TITLE</a:t>
                </a:r>
                <a:endParaRPr lang="zh-CN" altLang="en-US" sz="1600" b="1" dirty="0"/>
              </a:p>
            </p:txBody>
          </p:sp>
          <p:sp>
            <p:nvSpPr>
              <p:cNvPr id="39965" name="文本框 1186"/>
              <p:cNvSpPr txBox="1">
                <a:spLocks noChangeArrowheads="1"/>
              </p:cNvSpPr>
              <p:nvPr/>
            </p:nvSpPr>
            <p:spPr bwMode="auto">
              <a:xfrm>
                <a:off x="1067197" y="5027892"/>
                <a:ext cx="2612231" cy="43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latin typeface="微软雅黑" panose="020B0503020204020204" charset="-122"/>
                    <a:ea typeface="微软雅黑" panose="020B0503020204020204" charset="-122"/>
                  </a:rPr>
                  <a:t>Add your text here and write down your opinion here</a:t>
                </a:r>
                <a:endParaRPr lang="zh-CN" altLang="en-US" sz="11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9942" name="组合 27"/>
          <p:cNvGrpSpPr/>
          <p:nvPr/>
        </p:nvGrpSpPr>
        <p:grpSpPr bwMode="auto">
          <a:xfrm>
            <a:off x="8470900" y="4230688"/>
            <a:ext cx="3389313" cy="734311"/>
            <a:chOff x="8451155" y="3816350"/>
            <a:chExt cx="3389312" cy="734312"/>
          </a:xfrm>
        </p:grpSpPr>
        <p:sp>
          <p:nvSpPr>
            <p:cNvPr id="7" name="Oval 18"/>
            <p:cNvSpPr/>
            <p:nvPr/>
          </p:nvSpPr>
          <p:spPr>
            <a:xfrm>
              <a:off x="8451155" y="3816350"/>
              <a:ext cx="571500" cy="571500"/>
            </a:xfrm>
            <a:prstGeom prst="ellipse">
              <a:avLst/>
            </a:prstGeom>
            <a:solidFill>
              <a:srgbClr val="8DA7C7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957" name="组合 24"/>
            <p:cNvGrpSpPr/>
            <p:nvPr/>
          </p:nvGrpSpPr>
          <p:grpSpPr bwMode="auto">
            <a:xfrm>
              <a:off x="9227442" y="3857625"/>
              <a:ext cx="2613025" cy="693037"/>
              <a:chOff x="1067197" y="4764573"/>
              <a:chExt cx="2612231" cy="693505"/>
            </a:xfrm>
          </p:grpSpPr>
          <p:sp>
            <p:nvSpPr>
              <p:cNvPr id="39958" name="文本框 304"/>
              <p:cNvSpPr txBox="1">
                <a:spLocks noChangeArrowheads="1"/>
              </p:cNvSpPr>
              <p:nvPr/>
            </p:nvSpPr>
            <p:spPr bwMode="auto">
              <a:xfrm>
                <a:off x="1484516" y="4764573"/>
                <a:ext cx="1911350" cy="337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/>
                  <a:t>YOUR</a:t>
                </a:r>
                <a:r>
                  <a:rPr lang="en-US" altLang="zh-CN" sz="1600" b="1" dirty="0"/>
                  <a:t> TITLE</a:t>
                </a:r>
                <a:endParaRPr lang="zh-CN" altLang="en-US" sz="1600" b="1" dirty="0"/>
              </a:p>
            </p:txBody>
          </p:sp>
          <p:sp>
            <p:nvSpPr>
              <p:cNvPr id="39959" name="文本框 1186"/>
              <p:cNvSpPr txBox="1">
                <a:spLocks noChangeArrowheads="1"/>
              </p:cNvSpPr>
              <p:nvPr/>
            </p:nvSpPr>
            <p:spPr bwMode="auto">
              <a:xfrm>
                <a:off x="1067197" y="5027892"/>
                <a:ext cx="2612231" cy="43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latin typeface="微软雅黑" panose="020B0503020204020204" charset="-122"/>
                    <a:ea typeface="微软雅黑" panose="020B0503020204020204" charset="-122"/>
                  </a:rPr>
                  <a:t>Add your text here and write down your opinion here</a:t>
                </a:r>
                <a:endParaRPr lang="zh-CN" altLang="en-US" sz="11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39943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2646363"/>
            <a:ext cx="34861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4" name="组合 28"/>
          <p:cNvGrpSpPr/>
          <p:nvPr/>
        </p:nvGrpSpPr>
        <p:grpSpPr bwMode="auto">
          <a:xfrm>
            <a:off x="8423275" y="2411413"/>
            <a:ext cx="3468688" cy="693638"/>
            <a:chOff x="8436867" y="2627313"/>
            <a:chExt cx="3468688" cy="693638"/>
          </a:xfrm>
        </p:grpSpPr>
        <p:sp>
          <p:nvSpPr>
            <p:cNvPr id="6" name="Oval 16"/>
            <p:cNvSpPr/>
            <p:nvPr/>
          </p:nvSpPr>
          <p:spPr>
            <a:xfrm>
              <a:off x="8436867" y="2744788"/>
              <a:ext cx="571500" cy="571500"/>
            </a:xfrm>
            <a:prstGeom prst="ellipse">
              <a:avLst/>
            </a:prstGeom>
            <a:solidFill>
              <a:srgbClr val="8DA7C7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951" name="组合 21"/>
            <p:cNvGrpSpPr/>
            <p:nvPr/>
          </p:nvGrpSpPr>
          <p:grpSpPr bwMode="auto">
            <a:xfrm>
              <a:off x="9292530" y="2627313"/>
              <a:ext cx="2613025" cy="693638"/>
              <a:chOff x="1067197" y="4764573"/>
              <a:chExt cx="2612231" cy="692522"/>
            </a:xfrm>
          </p:grpSpPr>
          <p:sp>
            <p:nvSpPr>
              <p:cNvPr id="39952" name="文本框 304"/>
              <p:cNvSpPr txBox="1">
                <a:spLocks noChangeArrowheads="1"/>
              </p:cNvSpPr>
              <p:nvPr/>
            </p:nvSpPr>
            <p:spPr bwMode="auto">
              <a:xfrm>
                <a:off x="1484516" y="4764573"/>
                <a:ext cx="1911350" cy="336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/>
                  <a:t>YOUR</a:t>
                </a:r>
                <a:r>
                  <a:rPr lang="en-US" altLang="zh-CN" sz="1600" b="1" dirty="0"/>
                  <a:t> TITLE</a:t>
                </a:r>
                <a:endParaRPr lang="zh-CN" altLang="en-US" sz="1600" b="1" dirty="0"/>
              </a:p>
            </p:txBody>
          </p:sp>
          <p:sp>
            <p:nvSpPr>
              <p:cNvPr id="39953" name="文本框 1186"/>
              <p:cNvSpPr txBox="1">
                <a:spLocks noChangeArrowheads="1"/>
              </p:cNvSpPr>
              <p:nvPr/>
            </p:nvSpPr>
            <p:spPr bwMode="auto">
              <a:xfrm>
                <a:off x="1067197" y="5027892"/>
                <a:ext cx="2612231" cy="429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latin typeface="微软雅黑" panose="020B0503020204020204" charset="-122"/>
                    <a:ea typeface="微软雅黑" panose="020B0503020204020204" charset="-122"/>
                  </a:rPr>
                  <a:t>Add your text here and write down your opinion here</a:t>
                </a:r>
                <a:endParaRPr lang="zh-CN" altLang="en-US" sz="11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AutoShape 805"/>
          <p:cNvSpPr>
            <a:spLocks noChangeArrowheads="1"/>
          </p:cNvSpPr>
          <p:nvPr/>
        </p:nvSpPr>
        <p:spPr bwMode="auto">
          <a:xfrm>
            <a:off x="4732338" y="2328863"/>
            <a:ext cx="2540000" cy="531812"/>
          </a:xfrm>
          <a:prstGeom prst="rect">
            <a:avLst/>
          </a:prstGeom>
          <a:solidFill>
            <a:srgbClr val="8DA7C7"/>
          </a:solidFill>
          <a:ln>
            <a:noFill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800">
                <a:solidFill>
                  <a:schemeClr val="bg1"/>
                </a:solidFill>
                <a:latin typeface="微软雅黑" panose="020B0503020204020204" charset="-122"/>
                <a:ea typeface="HY헤드라인M"/>
                <a:cs typeface="HY헤드라인M"/>
              </a:rPr>
              <a:t>SUBTITLE IN HERE</a:t>
            </a:r>
            <a:endParaRPr kumimoji="1" lang="ko-KR" altLang="ko-KR" sz="1800">
              <a:solidFill>
                <a:schemeClr val="bg1"/>
              </a:solidFill>
              <a:latin typeface="微软雅黑" panose="020B0503020204020204" charset="-122"/>
              <a:ea typeface="HY헤드라인M"/>
              <a:cs typeface="HY헤드라인M"/>
            </a:endParaRPr>
          </a:p>
        </p:txBody>
      </p:sp>
      <p:sp>
        <p:nvSpPr>
          <p:cNvPr id="44037" name="Freeform 825"/>
          <p:cNvSpPr/>
          <p:nvPr/>
        </p:nvSpPr>
        <p:spPr bwMode="auto">
          <a:xfrm>
            <a:off x="625475" y="2389188"/>
            <a:ext cx="3870325" cy="798512"/>
          </a:xfrm>
          <a:custGeom>
            <a:avLst/>
            <a:gdLst>
              <a:gd name="T0" fmla="*/ 0 w 1315"/>
              <a:gd name="T1" fmla="*/ 2147483646 h 544"/>
              <a:gd name="T2" fmla="*/ 0 w 1315"/>
              <a:gd name="T3" fmla="*/ 0 h 544"/>
              <a:gd name="T4" fmla="*/ 2147483646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8" name="Freeform 832"/>
          <p:cNvSpPr/>
          <p:nvPr/>
        </p:nvSpPr>
        <p:spPr bwMode="auto">
          <a:xfrm flipH="1">
            <a:off x="7542213" y="2389188"/>
            <a:ext cx="3979862" cy="798512"/>
          </a:xfrm>
          <a:custGeom>
            <a:avLst/>
            <a:gdLst>
              <a:gd name="T0" fmla="*/ 0 w 1315"/>
              <a:gd name="T1" fmla="*/ 2147483646 h 544"/>
              <a:gd name="T2" fmla="*/ 0 w 1315"/>
              <a:gd name="T3" fmla="*/ 0 h 544"/>
              <a:gd name="T4" fmla="*/ 2147483646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9" name="Line 6"/>
          <p:cNvSpPr>
            <a:spLocks noChangeShapeType="1"/>
          </p:cNvSpPr>
          <p:nvPr/>
        </p:nvSpPr>
        <p:spPr bwMode="auto">
          <a:xfrm>
            <a:off x="6965950" y="4052888"/>
            <a:ext cx="1152525" cy="0"/>
          </a:xfrm>
          <a:prstGeom prst="line">
            <a:avLst/>
          </a:prstGeom>
          <a:noFill/>
          <a:ln w="9525">
            <a:solidFill>
              <a:srgbClr val="8DA7C7"/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>
            <a:off x="3902075" y="4052888"/>
            <a:ext cx="1187450" cy="0"/>
          </a:xfrm>
          <a:prstGeom prst="line">
            <a:avLst/>
          </a:prstGeom>
          <a:noFill/>
          <a:ln w="9525">
            <a:solidFill>
              <a:srgbClr val="8DA7C7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588963" y="3300413"/>
            <a:ext cx="3082925" cy="1503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algn="ctr">
            <a:noFill/>
            <a:round/>
          </a:ln>
        </p:spPr>
        <p:txBody>
          <a:bodyPr anchor="ctr"/>
          <a:lstStyle/>
          <a:p>
            <a:pPr algn="ctr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8332788" y="3290888"/>
            <a:ext cx="3225800" cy="1503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algn="ctr">
            <a:noFill/>
            <a:round/>
          </a:ln>
        </p:spPr>
        <p:txBody>
          <a:bodyPr anchor="ctr"/>
          <a:lstStyle/>
          <a:p>
            <a:pPr algn="ctr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CLICK HERE TO ADD YOUR DESCRIPTION SENTENCES ABOUT THIS PART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5254625" y="3300413"/>
            <a:ext cx="1495425" cy="1503362"/>
          </a:xfrm>
          <a:prstGeom prst="ellipse">
            <a:avLst/>
          </a:prstGeom>
          <a:solidFill>
            <a:srgbClr val="8DA7C7"/>
          </a:solidFill>
          <a:ln>
            <a:noFill/>
          </a:ln>
        </p:spPr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微软雅黑" panose="020B0503020204020204" charset="-122"/>
                <a:ea typeface="Gulim" panose="020B0600000101010101" pitchFamily="34" charset="-127"/>
              </a:rPr>
              <a:t>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charset="-122"/>
              <a:ea typeface="Gulim" panose="020B0600000101010101" pitchFamily="34" charset="-127"/>
            </a:endParaRPr>
          </a:p>
        </p:txBody>
      </p:sp>
      <p:sp>
        <p:nvSpPr>
          <p:cNvPr id="44044" name="Text Box 40"/>
          <p:cNvSpPr txBox="1">
            <a:spLocks noChangeArrowheads="1"/>
          </p:cNvSpPr>
          <p:nvPr/>
        </p:nvSpPr>
        <p:spPr bwMode="auto">
          <a:xfrm>
            <a:off x="768350" y="2484438"/>
            <a:ext cx="3824288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TEXT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045" name="Text Box 41"/>
          <p:cNvSpPr txBox="1">
            <a:spLocks noChangeArrowheads="1"/>
          </p:cNvSpPr>
          <p:nvPr/>
        </p:nvSpPr>
        <p:spPr bwMode="auto">
          <a:xfrm>
            <a:off x="7542213" y="2484438"/>
            <a:ext cx="3824287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CLICK HERE TO ADD YOUR TEXT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8040" y="1479821"/>
            <a:ext cx="9250008" cy="4409036"/>
            <a:chOff x="878440" y="1479821"/>
            <a:chExt cx="9250008" cy="4409036"/>
          </a:xfrm>
        </p:grpSpPr>
        <p:grpSp>
          <p:nvGrpSpPr>
            <p:cNvPr id="3" name="组合 2"/>
            <p:cNvGrpSpPr/>
            <p:nvPr/>
          </p:nvGrpSpPr>
          <p:grpSpPr>
            <a:xfrm>
              <a:off x="878440" y="1479821"/>
              <a:ext cx="9250008" cy="4409036"/>
              <a:chOff x="1034728" y="1052735"/>
              <a:chExt cx="9250008" cy="44090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847528" y="1052736"/>
                <a:ext cx="8424936" cy="4380541"/>
              </a:xfrm>
              <a:prstGeom prst="rect">
                <a:avLst/>
              </a:prstGeom>
              <a:solidFill>
                <a:srgbClr val="8DA7C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 b="1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34728" y="1052735"/>
                <a:ext cx="3024336" cy="4409036"/>
              </a:xfrm>
              <a:custGeom>
                <a:avLst/>
                <a:gdLst>
                  <a:gd name="connsiteX0" fmla="*/ 0 w 2293969"/>
                  <a:gd name="connsiteY0" fmla="*/ 0 h 4104456"/>
                  <a:gd name="connsiteX1" fmla="*/ 1872208 w 2293969"/>
                  <a:gd name="connsiteY1" fmla="*/ 0 h 4104456"/>
                  <a:gd name="connsiteX2" fmla="*/ 2293969 w 2293969"/>
                  <a:gd name="connsiteY2" fmla="*/ 4006730 h 4104456"/>
                  <a:gd name="connsiteX3" fmla="*/ 2293969 w 2293969"/>
                  <a:gd name="connsiteY3" fmla="*/ 4104456 h 4104456"/>
                  <a:gd name="connsiteX4" fmla="*/ 0 w 2293969"/>
                  <a:gd name="connsiteY4" fmla="*/ 4104456 h 410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969" h="4104456">
                    <a:moveTo>
                      <a:pt x="0" y="0"/>
                    </a:moveTo>
                    <a:lnTo>
                      <a:pt x="1872208" y="0"/>
                    </a:lnTo>
                    <a:lnTo>
                      <a:pt x="2293969" y="4006730"/>
                    </a:lnTo>
                    <a:lnTo>
                      <a:pt x="2293969" y="4104456"/>
                    </a:lnTo>
                    <a:lnTo>
                      <a:pt x="0" y="4104456"/>
                    </a:lnTo>
                    <a:close/>
                  </a:path>
                </a:pathLst>
              </a:cu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248127" y="1052735"/>
                <a:ext cx="3036609" cy="4397451"/>
              </a:xfrm>
              <a:custGeom>
                <a:avLst/>
                <a:gdLst>
                  <a:gd name="connsiteX0" fmla="*/ 493769 w 2293969"/>
                  <a:gd name="connsiteY0" fmla="*/ 0 h 4104456"/>
                  <a:gd name="connsiteX1" fmla="*/ 2293969 w 2293969"/>
                  <a:gd name="connsiteY1" fmla="*/ 0 h 4104456"/>
                  <a:gd name="connsiteX2" fmla="*/ 2293969 w 2293969"/>
                  <a:gd name="connsiteY2" fmla="*/ 4104456 h 4104456"/>
                  <a:gd name="connsiteX3" fmla="*/ 0 w 2293969"/>
                  <a:gd name="connsiteY3" fmla="*/ 4104456 h 410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3969" h="4104456">
                    <a:moveTo>
                      <a:pt x="493769" y="0"/>
                    </a:moveTo>
                    <a:lnTo>
                      <a:pt x="2293969" y="0"/>
                    </a:lnTo>
                    <a:lnTo>
                      <a:pt x="2293969" y="4104456"/>
                    </a:lnTo>
                    <a:lnTo>
                      <a:pt x="0" y="4104456"/>
                    </a:lnTo>
                    <a:close/>
                  </a:path>
                </a:pathLst>
              </a:custGeom>
            </p:spPr>
          </p:pic>
        </p:grpSp>
        <p:sp>
          <p:nvSpPr>
            <p:cNvPr id="4" name="文本框 13"/>
            <p:cNvSpPr txBox="1"/>
            <p:nvPr/>
          </p:nvSpPr>
          <p:spPr>
            <a:xfrm>
              <a:off x="4247722" y="1954997"/>
              <a:ext cx="2844117" cy="3903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Click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text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.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Click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text.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Click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text.Click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here to add your text.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1857"/>
            <a:ext cx="12401550" cy="6946806"/>
          </a:xfrm>
          <a:prstGeom prst="rect">
            <a:avLst/>
          </a:prstGeom>
        </p:spPr>
      </p:pic>
      <p:sp>
        <p:nvSpPr>
          <p:cNvPr id="69" name="TextBox 213"/>
          <p:cNvSpPr>
            <a:spLocks noChangeArrowheads="1"/>
          </p:cNvSpPr>
          <p:nvPr/>
        </p:nvSpPr>
        <p:spPr bwMode="auto">
          <a:xfrm>
            <a:off x="6609106" y="4843986"/>
            <a:ext cx="538480" cy="19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添加标题</a:t>
            </a:r>
            <a:endParaRPr lang="zh-CN" altLang="en-US" sz="70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4751" y="321096"/>
            <a:ext cx="7097741" cy="62145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523" y="321095"/>
            <a:ext cx="4333786" cy="621453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172" y="321732"/>
            <a:ext cx="5637105" cy="3061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1721" y="321732"/>
            <a:ext cx="5728548" cy="62145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2" y="3474721"/>
            <a:ext cx="5637105" cy="306154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" y="321729"/>
            <a:ext cx="5720715" cy="306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391" y="3474717"/>
            <a:ext cx="5720716" cy="30615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549" y="321729"/>
            <a:ext cx="5720716" cy="306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549" y="3474717"/>
            <a:ext cx="5758603" cy="306154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073775" y="1793875"/>
            <a:ext cx="0" cy="363855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20738" y="3209925"/>
            <a:ext cx="4962525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20738" y="5426075"/>
            <a:ext cx="4962525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08738" y="3209925"/>
            <a:ext cx="4962525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408738" y="5426075"/>
            <a:ext cx="4962525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矩形 17"/>
          <p:cNvSpPr>
            <a:spLocks noChangeArrowheads="1"/>
          </p:cNvSpPr>
          <p:nvPr/>
        </p:nvSpPr>
        <p:spPr bwMode="auto">
          <a:xfrm>
            <a:off x="882650" y="2517775"/>
            <a:ext cx="4914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Lorem ipsum dolor sit amet, consectetuer adipiscing elit, sed diam nonummy nibh </a:t>
            </a:r>
            <a:r>
              <a:rPr lang="en-US" altLang="zh-CN" sz="1600">
                <a:latin typeface="Segoe UI Semilight" panose="020B0402040204020203" pitchFamily="34" charset="0"/>
                <a:ea typeface="Meiryo UI" panose="020B0604030504040204" pitchFamily="34" charset="-128"/>
                <a:cs typeface="Segoe UI Semilight" panose="020B0402040204020203" pitchFamily="34" charset="0"/>
              </a:rPr>
              <a:t>euismod</a:t>
            </a:r>
            <a:r>
              <a:rPr lang="en-US" altLang="zh-CN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 tincidunt ut</a:t>
            </a:r>
            <a:endParaRPr lang="en-US" altLang="zh-CN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560" name="文本框 18"/>
          <p:cNvSpPr txBox="1">
            <a:spLocks noChangeArrowheads="1"/>
          </p:cNvSpPr>
          <p:nvPr/>
        </p:nvSpPr>
        <p:spPr bwMode="auto">
          <a:xfrm>
            <a:off x="1698625" y="1685925"/>
            <a:ext cx="15468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5B9BD5"/>
                </a:solidFill>
              </a:rPr>
              <a:t>ADD YOUR TEXT</a:t>
            </a:r>
            <a:endParaRPr lang="zh-CN" altLang="en-US" sz="1600" b="1">
              <a:solidFill>
                <a:srgbClr val="5B9BD5"/>
              </a:solidFill>
            </a:endParaRPr>
          </a:p>
        </p:txBody>
      </p:sp>
      <p:sp>
        <p:nvSpPr>
          <p:cNvPr id="23561" name="文本框 19"/>
          <p:cNvSpPr txBox="1">
            <a:spLocks noChangeArrowheads="1"/>
          </p:cNvSpPr>
          <p:nvPr/>
        </p:nvSpPr>
        <p:spPr bwMode="auto">
          <a:xfrm>
            <a:off x="1681163" y="1963738"/>
            <a:ext cx="24961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/>
              <a:t>ADD YOUR TEXT HERE</a:t>
            </a:r>
            <a:endParaRPr lang="zh-CN" altLang="en-US" sz="2000" b="1"/>
          </a:p>
        </p:txBody>
      </p:sp>
      <p:sp>
        <p:nvSpPr>
          <p:cNvPr id="23562" name="矩形 20"/>
          <p:cNvSpPr>
            <a:spLocks noChangeArrowheads="1"/>
          </p:cNvSpPr>
          <p:nvPr/>
        </p:nvSpPr>
        <p:spPr bwMode="auto">
          <a:xfrm>
            <a:off x="820738" y="4695825"/>
            <a:ext cx="4914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Lorem ipsum dolor sit amet, consectetuer adipiscing elit, sed diam nonummy nibh euismod tincidunt ut</a:t>
            </a:r>
            <a:endParaRPr lang="en-US" altLang="zh-CN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563" name="文本框 21"/>
          <p:cNvSpPr txBox="1">
            <a:spLocks noChangeArrowheads="1"/>
          </p:cNvSpPr>
          <p:nvPr/>
        </p:nvSpPr>
        <p:spPr bwMode="auto">
          <a:xfrm>
            <a:off x="1651000" y="3903663"/>
            <a:ext cx="15468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5B9BD5"/>
                </a:solidFill>
              </a:rPr>
              <a:t>ADD YOUR TEXT</a:t>
            </a:r>
            <a:endParaRPr lang="zh-CN" altLang="en-US" sz="1600" b="1">
              <a:solidFill>
                <a:srgbClr val="5B9BD5"/>
              </a:solidFill>
            </a:endParaRPr>
          </a:p>
        </p:txBody>
      </p:sp>
      <p:sp>
        <p:nvSpPr>
          <p:cNvPr id="23564" name="文本框 22"/>
          <p:cNvSpPr txBox="1">
            <a:spLocks noChangeArrowheads="1"/>
          </p:cNvSpPr>
          <p:nvPr/>
        </p:nvSpPr>
        <p:spPr bwMode="auto">
          <a:xfrm>
            <a:off x="1635125" y="4179888"/>
            <a:ext cx="24961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/>
              <a:t>ADD YOUR TEXT HERE</a:t>
            </a:r>
            <a:endParaRPr lang="zh-CN" altLang="en-US" sz="2000" b="1"/>
          </a:p>
        </p:txBody>
      </p:sp>
      <p:sp>
        <p:nvSpPr>
          <p:cNvPr id="23565" name="矩形 23"/>
          <p:cNvSpPr>
            <a:spLocks noChangeArrowheads="1"/>
          </p:cNvSpPr>
          <p:nvPr/>
        </p:nvSpPr>
        <p:spPr bwMode="auto">
          <a:xfrm>
            <a:off x="6408738" y="2495550"/>
            <a:ext cx="4914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Lorem ipsum dolor sit amet, consectetuer adipiscing elit, sed diam nonummy nibh euismod tincidunt ut</a:t>
            </a:r>
            <a:endParaRPr lang="en-US" altLang="zh-CN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566" name="文本框 24"/>
          <p:cNvSpPr txBox="1">
            <a:spLocks noChangeArrowheads="1"/>
          </p:cNvSpPr>
          <p:nvPr/>
        </p:nvSpPr>
        <p:spPr bwMode="auto">
          <a:xfrm>
            <a:off x="7239000" y="1703388"/>
            <a:ext cx="15468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5B9BD5"/>
                </a:solidFill>
              </a:rPr>
              <a:t>ADD YOUR TEXT</a:t>
            </a:r>
            <a:endParaRPr lang="zh-CN" altLang="en-US" sz="1600" b="1">
              <a:solidFill>
                <a:srgbClr val="5B9BD5"/>
              </a:solidFill>
            </a:endParaRPr>
          </a:p>
        </p:txBody>
      </p:sp>
      <p:sp>
        <p:nvSpPr>
          <p:cNvPr id="23567" name="文本框 25"/>
          <p:cNvSpPr txBox="1">
            <a:spLocks noChangeArrowheads="1"/>
          </p:cNvSpPr>
          <p:nvPr/>
        </p:nvSpPr>
        <p:spPr bwMode="auto">
          <a:xfrm>
            <a:off x="7223125" y="1981200"/>
            <a:ext cx="24961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/>
              <a:t>ADD YOUR TEXT HERE</a:t>
            </a:r>
            <a:endParaRPr lang="zh-CN" altLang="en-US" sz="2000" b="1"/>
          </a:p>
        </p:txBody>
      </p:sp>
      <p:sp>
        <p:nvSpPr>
          <p:cNvPr id="23568" name="矩形 26"/>
          <p:cNvSpPr>
            <a:spLocks noChangeArrowheads="1"/>
          </p:cNvSpPr>
          <p:nvPr/>
        </p:nvSpPr>
        <p:spPr bwMode="auto">
          <a:xfrm>
            <a:off x="6408738" y="4695825"/>
            <a:ext cx="4914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Lorem ipsum dolor sit amet, consectetuer adipiscing elit, sed diam nonummy nibh euismod tincidunt ut</a:t>
            </a:r>
            <a:endParaRPr lang="en-US" altLang="zh-CN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569" name="文本框 27"/>
          <p:cNvSpPr txBox="1">
            <a:spLocks noChangeArrowheads="1"/>
          </p:cNvSpPr>
          <p:nvPr/>
        </p:nvSpPr>
        <p:spPr bwMode="auto">
          <a:xfrm>
            <a:off x="7239000" y="3856038"/>
            <a:ext cx="154686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5B9BD5"/>
                </a:solidFill>
              </a:rPr>
              <a:t>ADD YOUR TEXT</a:t>
            </a:r>
            <a:endParaRPr lang="zh-CN" altLang="en-US" sz="1600" b="1">
              <a:solidFill>
                <a:srgbClr val="5B9BD5"/>
              </a:solidFill>
            </a:endParaRPr>
          </a:p>
        </p:txBody>
      </p:sp>
      <p:sp>
        <p:nvSpPr>
          <p:cNvPr id="23570" name="文本框 28"/>
          <p:cNvSpPr txBox="1">
            <a:spLocks noChangeArrowheads="1"/>
          </p:cNvSpPr>
          <p:nvPr/>
        </p:nvSpPr>
        <p:spPr bwMode="auto">
          <a:xfrm>
            <a:off x="7223125" y="4132263"/>
            <a:ext cx="24961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/>
              <a:t>ADD YOUR TEXT HERE</a:t>
            </a:r>
            <a:endParaRPr lang="zh-CN" altLang="en-US" sz="2000" b="1"/>
          </a:p>
        </p:txBody>
      </p:sp>
      <p:grpSp>
        <p:nvGrpSpPr>
          <p:cNvPr id="30" name="组合 29"/>
          <p:cNvGrpSpPr/>
          <p:nvPr/>
        </p:nvGrpSpPr>
        <p:grpSpPr>
          <a:xfrm>
            <a:off x="852339" y="1772690"/>
            <a:ext cx="653044" cy="505029"/>
            <a:chOff x="2655396" y="2953152"/>
            <a:chExt cx="811962" cy="627927"/>
          </a:xfrm>
          <a:solidFill>
            <a:srgbClr val="CD000C"/>
          </a:solidFill>
        </p:grpSpPr>
        <p:sp>
          <p:nvSpPr>
            <p:cNvPr id="31" name="Freeform 6"/>
            <p:cNvSpPr/>
            <p:nvPr/>
          </p:nvSpPr>
          <p:spPr bwMode="auto">
            <a:xfrm>
              <a:off x="2655396" y="2953152"/>
              <a:ext cx="606579" cy="396043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2737844" y="3196814"/>
              <a:ext cx="588912" cy="38426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3194250" y="3145285"/>
              <a:ext cx="72878" cy="6993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3192778" y="3142340"/>
              <a:ext cx="274580" cy="189924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2663" y="4013064"/>
            <a:ext cx="514337" cy="457860"/>
            <a:chOff x="6699251" y="2735263"/>
            <a:chExt cx="404812" cy="360362"/>
          </a:xfrm>
          <a:solidFill>
            <a:srgbClr val="CD000C"/>
          </a:solidFill>
        </p:grpSpPr>
        <p:sp>
          <p:nvSpPr>
            <p:cNvPr id="36" name="Freeform 27"/>
            <p:cNvSpPr/>
            <p:nvPr/>
          </p:nvSpPr>
          <p:spPr bwMode="auto">
            <a:xfrm>
              <a:off x="6980238" y="2746375"/>
              <a:ext cx="123825" cy="338137"/>
            </a:xfrm>
            <a:custGeom>
              <a:avLst/>
              <a:gdLst>
                <a:gd name="T0" fmla="*/ 9 w 11"/>
                <a:gd name="T1" fmla="*/ 15 h 30"/>
                <a:gd name="T2" fmla="*/ 1 w 11"/>
                <a:gd name="T3" fmla="*/ 1 h 30"/>
                <a:gd name="T4" fmla="*/ 2 w 11"/>
                <a:gd name="T5" fmla="*/ 0 h 30"/>
                <a:gd name="T6" fmla="*/ 11 w 11"/>
                <a:gd name="T7" fmla="*/ 15 h 30"/>
                <a:gd name="T8" fmla="*/ 1 w 11"/>
                <a:gd name="T9" fmla="*/ 30 h 30"/>
                <a:gd name="T10" fmla="*/ 0 w 11"/>
                <a:gd name="T11" fmla="*/ 28 h 30"/>
                <a:gd name="T12" fmla="*/ 9 w 11"/>
                <a:gd name="T1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9" y="15"/>
                  </a:moveTo>
                  <a:cubicBezTo>
                    <a:pt x="9" y="9"/>
                    <a:pt x="6" y="4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"/>
                    <a:pt x="11" y="8"/>
                    <a:pt x="11" y="15"/>
                  </a:cubicBezTo>
                  <a:cubicBezTo>
                    <a:pt x="11" y="21"/>
                    <a:pt x="7" y="27"/>
                    <a:pt x="1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5"/>
                    <a:pt x="9" y="20"/>
                    <a:pt x="9" y="15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6946901" y="2768600"/>
              <a:ext cx="101600" cy="282575"/>
            </a:xfrm>
            <a:custGeom>
              <a:avLst/>
              <a:gdLst>
                <a:gd name="T0" fmla="*/ 7 w 9"/>
                <a:gd name="T1" fmla="*/ 13 h 25"/>
                <a:gd name="T2" fmla="*/ 0 w 9"/>
                <a:gd name="T3" fmla="*/ 2 h 25"/>
                <a:gd name="T4" fmla="*/ 1 w 9"/>
                <a:gd name="T5" fmla="*/ 0 h 25"/>
                <a:gd name="T6" fmla="*/ 9 w 9"/>
                <a:gd name="T7" fmla="*/ 13 h 25"/>
                <a:gd name="T8" fmla="*/ 1 w 9"/>
                <a:gd name="T9" fmla="*/ 25 h 25"/>
                <a:gd name="T10" fmla="*/ 0 w 9"/>
                <a:gd name="T11" fmla="*/ 23 h 25"/>
                <a:gd name="T12" fmla="*/ 7 w 9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13"/>
                  </a:moveTo>
                  <a:cubicBezTo>
                    <a:pt x="7" y="8"/>
                    <a:pt x="4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2"/>
                    <a:pt x="9" y="7"/>
                    <a:pt x="9" y="13"/>
                  </a:cubicBezTo>
                  <a:cubicBezTo>
                    <a:pt x="9" y="18"/>
                    <a:pt x="6" y="23"/>
                    <a:pt x="1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1"/>
                    <a:pt x="7" y="17"/>
                    <a:pt x="7" y="13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6789738" y="2735263"/>
              <a:ext cx="123825" cy="360362"/>
            </a:xfrm>
            <a:custGeom>
              <a:avLst/>
              <a:gdLst>
                <a:gd name="T0" fmla="*/ 0 w 78"/>
                <a:gd name="T1" fmla="*/ 64 h 227"/>
                <a:gd name="T2" fmla="*/ 0 w 78"/>
                <a:gd name="T3" fmla="*/ 156 h 227"/>
                <a:gd name="T4" fmla="*/ 49 w 78"/>
                <a:gd name="T5" fmla="*/ 199 h 227"/>
                <a:gd name="T6" fmla="*/ 49 w 78"/>
                <a:gd name="T7" fmla="*/ 114 h 227"/>
                <a:gd name="T8" fmla="*/ 56 w 78"/>
                <a:gd name="T9" fmla="*/ 114 h 227"/>
                <a:gd name="T10" fmla="*/ 56 w 78"/>
                <a:gd name="T11" fmla="*/ 206 h 227"/>
                <a:gd name="T12" fmla="*/ 78 w 78"/>
                <a:gd name="T13" fmla="*/ 227 h 227"/>
                <a:gd name="T14" fmla="*/ 78 w 78"/>
                <a:gd name="T15" fmla="*/ 0 h 227"/>
                <a:gd name="T16" fmla="*/ 0 w 78"/>
                <a:gd name="T17" fmla="*/ 6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27">
                  <a:moveTo>
                    <a:pt x="0" y="64"/>
                  </a:moveTo>
                  <a:lnTo>
                    <a:pt x="0" y="156"/>
                  </a:lnTo>
                  <a:lnTo>
                    <a:pt x="49" y="199"/>
                  </a:lnTo>
                  <a:lnTo>
                    <a:pt x="49" y="114"/>
                  </a:lnTo>
                  <a:lnTo>
                    <a:pt x="56" y="114"/>
                  </a:lnTo>
                  <a:lnTo>
                    <a:pt x="56" y="206"/>
                  </a:lnTo>
                  <a:lnTo>
                    <a:pt x="78" y="227"/>
                  </a:lnTo>
                  <a:lnTo>
                    <a:pt x="78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6699251" y="2847975"/>
              <a:ext cx="66675" cy="134937"/>
            </a:xfrm>
            <a:custGeom>
              <a:avLst/>
              <a:gdLst>
                <a:gd name="T0" fmla="*/ 0 w 42"/>
                <a:gd name="T1" fmla="*/ 0 h 85"/>
                <a:gd name="T2" fmla="*/ 0 w 42"/>
                <a:gd name="T3" fmla="*/ 85 h 85"/>
                <a:gd name="T4" fmla="*/ 28 w 42"/>
                <a:gd name="T5" fmla="*/ 85 h 85"/>
                <a:gd name="T6" fmla="*/ 28 w 42"/>
                <a:gd name="T7" fmla="*/ 35 h 85"/>
                <a:gd name="T8" fmla="*/ 35 w 42"/>
                <a:gd name="T9" fmla="*/ 35 h 85"/>
                <a:gd name="T10" fmla="*/ 35 w 42"/>
                <a:gd name="T11" fmla="*/ 85 h 85"/>
                <a:gd name="T12" fmla="*/ 42 w 42"/>
                <a:gd name="T13" fmla="*/ 85 h 85"/>
                <a:gd name="T14" fmla="*/ 42 w 42"/>
                <a:gd name="T15" fmla="*/ 0 h 85"/>
                <a:gd name="T16" fmla="*/ 0 w 42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0"/>
                  </a:moveTo>
                  <a:lnTo>
                    <a:pt x="0" y="85"/>
                  </a:lnTo>
                  <a:lnTo>
                    <a:pt x="28" y="8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5" y="85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63893" y="1820221"/>
            <a:ext cx="532141" cy="443834"/>
            <a:chOff x="2760663" y="5032375"/>
            <a:chExt cx="1473200" cy="1228726"/>
          </a:xfrm>
          <a:solidFill>
            <a:srgbClr val="CD000C"/>
          </a:solidFill>
        </p:grpSpPr>
        <p:sp>
          <p:nvSpPr>
            <p:cNvPr id="41" name="Freeform 15"/>
            <p:cNvSpPr/>
            <p:nvPr/>
          </p:nvSpPr>
          <p:spPr bwMode="auto">
            <a:xfrm>
              <a:off x="3005138" y="5856288"/>
              <a:ext cx="285750" cy="404813"/>
            </a:xfrm>
            <a:custGeom>
              <a:avLst/>
              <a:gdLst>
                <a:gd name="T0" fmla="*/ 76 w 76"/>
                <a:gd name="T1" fmla="*/ 103 h 108"/>
                <a:gd name="T2" fmla="*/ 62 w 76"/>
                <a:gd name="T3" fmla="*/ 108 h 108"/>
                <a:gd name="T4" fmla="*/ 13 w 76"/>
                <a:gd name="T5" fmla="*/ 108 h 108"/>
                <a:gd name="T6" fmla="*/ 0 w 76"/>
                <a:gd name="T7" fmla="*/ 103 h 108"/>
                <a:gd name="T8" fmla="*/ 0 w 76"/>
                <a:gd name="T9" fmla="*/ 5 h 108"/>
                <a:gd name="T10" fmla="*/ 13 w 76"/>
                <a:gd name="T11" fmla="*/ 0 h 108"/>
                <a:gd name="T12" fmla="*/ 62 w 76"/>
                <a:gd name="T13" fmla="*/ 0 h 108"/>
                <a:gd name="T14" fmla="*/ 76 w 76"/>
                <a:gd name="T15" fmla="*/ 5 h 108"/>
                <a:gd name="T16" fmla="*/ 76 w 76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8">
                  <a:moveTo>
                    <a:pt x="76" y="103"/>
                  </a:moveTo>
                  <a:cubicBezTo>
                    <a:pt x="76" y="106"/>
                    <a:pt x="70" y="108"/>
                    <a:pt x="62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2"/>
                    <a:pt x="76" y="5"/>
                  </a:cubicBezTo>
                  <a:lnTo>
                    <a:pt x="76" y="103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3321051" y="5645150"/>
              <a:ext cx="284163" cy="615950"/>
            </a:xfrm>
            <a:custGeom>
              <a:avLst/>
              <a:gdLst>
                <a:gd name="T0" fmla="*/ 76 w 76"/>
                <a:gd name="T1" fmla="*/ 156 h 164"/>
                <a:gd name="T2" fmla="*/ 62 w 76"/>
                <a:gd name="T3" fmla="*/ 164 h 164"/>
                <a:gd name="T4" fmla="*/ 13 w 76"/>
                <a:gd name="T5" fmla="*/ 164 h 164"/>
                <a:gd name="T6" fmla="*/ 0 w 76"/>
                <a:gd name="T7" fmla="*/ 156 h 164"/>
                <a:gd name="T8" fmla="*/ 0 w 76"/>
                <a:gd name="T9" fmla="*/ 7 h 164"/>
                <a:gd name="T10" fmla="*/ 13 w 76"/>
                <a:gd name="T11" fmla="*/ 0 h 164"/>
                <a:gd name="T12" fmla="*/ 62 w 76"/>
                <a:gd name="T13" fmla="*/ 0 h 164"/>
                <a:gd name="T14" fmla="*/ 76 w 76"/>
                <a:gd name="T15" fmla="*/ 7 h 164"/>
                <a:gd name="T16" fmla="*/ 76 w 76"/>
                <a:gd name="T17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64">
                  <a:moveTo>
                    <a:pt x="76" y="156"/>
                  </a:moveTo>
                  <a:cubicBezTo>
                    <a:pt x="76" y="160"/>
                    <a:pt x="70" y="164"/>
                    <a:pt x="62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60"/>
                    <a:pt x="0" y="1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3"/>
                    <a:pt x="76" y="7"/>
                  </a:cubicBezTo>
                  <a:lnTo>
                    <a:pt x="76" y="156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3635376" y="5397500"/>
              <a:ext cx="282575" cy="863600"/>
            </a:xfrm>
            <a:custGeom>
              <a:avLst/>
              <a:gdLst>
                <a:gd name="T0" fmla="*/ 75 w 75"/>
                <a:gd name="T1" fmla="*/ 219 h 230"/>
                <a:gd name="T2" fmla="*/ 62 w 75"/>
                <a:gd name="T3" fmla="*/ 230 h 230"/>
                <a:gd name="T4" fmla="*/ 13 w 75"/>
                <a:gd name="T5" fmla="*/ 230 h 230"/>
                <a:gd name="T6" fmla="*/ 0 w 75"/>
                <a:gd name="T7" fmla="*/ 219 h 230"/>
                <a:gd name="T8" fmla="*/ 0 w 75"/>
                <a:gd name="T9" fmla="*/ 10 h 230"/>
                <a:gd name="T10" fmla="*/ 13 w 75"/>
                <a:gd name="T11" fmla="*/ 0 h 230"/>
                <a:gd name="T12" fmla="*/ 62 w 75"/>
                <a:gd name="T13" fmla="*/ 0 h 230"/>
                <a:gd name="T14" fmla="*/ 75 w 75"/>
                <a:gd name="T15" fmla="*/ 10 h 230"/>
                <a:gd name="T16" fmla="*/ 75 w 75"/>
                <a:gd name="T1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30">
                  <a:moveTo>
                    <a:pt x="75" y="219"/>
                  </a:moveTo>
                  <a:cubicBezTo>
                    <a:pt x="75" y="225"/>
                    <a:pt x="70" y="230"/>
                    <a:pt x="62" y="230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6" y="230"/>
                    <a:pt x="0" y="225"/>
                    <a:pt x="0" y="2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5" y="4"/>
                    <a:pt x="75" y="10"/>
                  </a:cubicBezTo>
                  <a:lnTo>
                    <a:pt x="75" y="219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3951288" y="5205413"/>
              <a:ext cx="282575" cy="1055688"/>
            </a:xfrm>
            <a:custGeom>
              <a:avLst/>
              <a:gdLst>
                <a:gd name="T0" fmla="*/ 75 w 75"/>
                <a:gd name="T1" fmla="*/ 268 h 281"/>
                <a:gd name="T2" fmla="*/ 62 w 75"/>
                <a:gd name="T3" fmla="*/ 281 h 281"/>
                <a:gd name="T4" fmla="*/ 13 w 75"/>
                <a:gd name="T5" fmla="*/ 281 h 281"/>
                <a:gd name="T6" fmla="*/ 0 w 75"/>
                <a:gd name="T7" fmla="*/ 268 h 281"/>
                <a:gd name="T8" fmla="*/ 0 w 75"/>
                <a:gd name="T9" fmla="*/ 13 h 281"/>
                <a:gd name="T10" fmla="*/ 13 w 75"/>
                <a:gd name="T11" fmla="*/ 0 h 281"/>
                <a:gd name="T12" fmla="*/ 62 w 75"/>
                <a:gd name="T13" fmla="*/ 0 h 281"/>
                <a:gd name="T14" fmla="*/ 75 w 75"/>
                <a:gd name="T15" fmla="*/ 13 h 281"/>
                <a:gd name="T16" fmla="*/ 75 w 75"/>
                <a:gd name="T17" fmla="*/ 2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81">
                  <a:moveTo>
                    <a:pt x="75" y="268"/>
                  </a:moveTo>
                  <a:cubicBezTo>
                    <a:pt x="75" y="275"/>
                    <a:pt x="69" y="281"/>
                    <a:pt x="62" y="281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6" y="281"/>
                    <a:pt x="0" y="275"/>
                    <a:pt x="0" y="26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9" y="0"/>
                    <a:pt x="75" y="6"/>
                    <a:pt x="75" y="13"/>
                  </a:cubicBezTo>
                  <a:lnTo>
                    <a:pt x="75" y="268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2760663" y="5116513"/>
              <a:ext cx="1063625" cy="682625"/>
            </a:xfrm>
            <a:custGeom>
              <a:avLst/>
              <a:gdLst>
                <a:gd name="T0" fmla="*/ 14 w 283"/>
                <a:gd name="T1" fmla="*/ 182 h 182"/>
                <a:gd name="T2" fmla="*/ 5 w 283"/>
                <a:gd name="T3" fmla="*/ 179 h 182"/>
                <a:gd name="T4" fmla="*/ 5 w 283"/>
                <a:gd name="T5" fmla="*/ 163 h 182"/>
                <a:gd name="T6" fmla="*/ 140 w 283"/>
                <a:gd name="T7" fmla="*/ 46 h 182"/>
                <a:gd name="T8" fmla="*/ 154 w 283"/>
                <a:gd name="T9" fmla="*/ 44 h 182"/>
                <a:gd name="T10" fmla="*/ 162 w 283"/>
                <a:gd name="T11" fmla="*/ 54 h 182"/>
                <a:gd name="T12" fmla="*/ 162 w 283"/>
                <a:gd name="T13" fmla="*/ 88 h 182"/>
                <a:gd name="T14" fmla="*/ 259 w 283"/>
                <a:gd name="T15" fmla="*/ 5 h 182"/>
                <a:gd name="T16" fmla="*/ 278 w 283"/>
                <a:gd name="T17" fmla="*/ 5 h 182"/>
                <a:gd name="T18" fmla="*/ 278 w 283"/>
                <a:gd name="T19" fmla="*/ 20 h 182"/>
                <a:gd name="T20" fmla="*/ 158 w 283"/>
                <a:gd name="T21" fmla="*/ 123 h 182"/>
                <a:gd name="T22" fmla="*/ 144 w 283"/>
                <a:gd name="T23" fmla="*/ 125 h 182"/>
                <a:gd name="T24" fmla="*/ 136 w 283"/>
                <a:gd name="T25" fmla="*/ 115 h 182"/>
                <a:gd name="T26" fmla="*/ 136 w 283"/>
                <a:gd name="T27" fmla="*/ 82 h 182"/>
                <a:gd name="T28" fmla="*/ 23 w 283"/>
                <a:gd name="T29" fmla="*/ 179 h 182"/>
                <a:gd name="T30" fmla="*/ 14 w 283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82">
                  <a:moveTo>
                    <a:pt x="14" y="182"/>
                  </a:moveTo>
                  <a:cubicBezTo>
                    <a:pt x="11" y="182"/>
                    <a:pt x="7" y="181"/>
                    <a:pt x="5" y="179"/>
                  </a:cubicBezTo>
                  <a:cubicBezTo>
                    <a:pt x="0" y="174"/>
                    <a:pt x="0" y="167"/>
                    <a:pt x="5" y="163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3" y="43"/>
                    <a:pt x="149" y="42"/>
                    <a:pt x="154" y="44"/>
                  </a:cubicBezTo>
                  <a:cubicBezTo>
                    <a:pt x="159" y="46"/>
                    <a:pt x="162" y="50"/>
                    <a:pt x="162" y="54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259" y="5"/>
                    <a:pt x="259" y="5"/>
                    <a:pt x="259" y="5"/>
                  </a:cubicBezTo>
                  <a:cubicBezTo>
                    <a:pt x="264" y="0"/>
                    <a:pt x="273" y="0"/>
                    <a:pt x="278" y="5"/>
                  </a:cubicBezTo>
                  <a:cubicBezTo>
                    <a:pt x="283" y="9"/>
                    <a:pt x="283" y="16"/>
                    <a:pt x="278" y="20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4" y="126"/>
                    <a:pt x="149" y="127"/>
                    <a:pt x="144" y="125"/>
                  </a:cubicBezTo>
                  <a:cubicBezTo>
                    <a:pt x="139" y="124"/>
                    <a:pt x="136" y="120"/>
                    <a:pt x="136" y="115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1" y="181"/>
                    <a:pt x="17" y="182"/>
                    <a:pt x="14" y="182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20"/>
            <p:cNvSpPr/>
            <p:nvPr/>
          </p:nvSpPr>
          <p:spPr bwMode="auto">
            <a:xfrm>
              <a:off x="3635376" y="5032375"/>
              <a:ext cx="282575" cy="244475"/>
            </a:xfrm>
            <a:custGeom>
              <a:avLst/>
              <a:gdLst>
                <a:gd name="T0" fmla="*/ 131 w 178"/>
                <a:gd name="T1" fmla="*/ 154 h 154"/>
                <a:gd name="T2" fmla="*/ 178 w 178"/>
                <a:gd name="T3" fmla="*/ 0 h 154"/>
                <a:gd name="T4" fmla="*/ 0 w 178"/>
                <a:gd name="T5" fmla="*/ 43 h 154"/>
                <a:gd name="T6" fmla="*/ 131 w 178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131" y="154"/>
                  </a:moveTo>
                  <a:lnTo>
                    <a:pt x="178" y="0"/>
                  </a:lnTo>
                  <a:lnTo>
                    <a:pt x="0" y="43"/>
                  </a:lnTo>
                  <a:lnTo>
                    <a:pt x="131" y="154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02021" y="3980982"/>
            <a:ext cx="556004" cy="515961"/>
            <a:chOff x="5278438" y="2973388"/>
            <a:chExt cx="1344613" cy="1247775"/>
          </a:xfrm>
          <a:solidFill>
            <a:srgbClr val="CD000C"/>
          </a:solidFill>
        </p:grpSpPr>
        <p:sp>
          <p:nvSpPr>
            <p:cNvPr id="48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solidFill>
              <a:srgbClr val="8DA7C7"/>
            </a:solidFill>
            <a:ln>
              <a:noFill/>
            </a:ln>
          </p:spPr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  <a:defRPr/>
              </a:pP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2" name="文本框 12"/>
          <p:cNvSpPr txBox="1">
            <a:spLocks noChangeArrowheads="1"/>
          </p:cNvSpPr>
          <p:nvPr/>
        </p:nvSpPr>
        <p:spPr bwMode="auto">
          <a:xfrm>
            <a:off x="861664" y="316717"/>
            <a:ext cx="4437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YOU TITLE HERE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dirty="0"/>
              <a:t>声明式渲染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2000"/>
              <a:t>DOM状态只是数据状态的一个映射，基本所有的框架都已经认同了这个看法，Vue也是主张 数据驱动状态。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/>
              <a:t>采用了双向数据绑定的思想，基本可以分为三层：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1.M(Model,模型层)，负责业务数据相关。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2.V(View,视图层)，视图相关，展示给用户的交互界面，同时捕获用户的操作</a:t>
            </a:r>
            <a:endParaRPr lang="en-US" altLang="zh-CN" sz="20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/>
              <a:t>        3. VM(ViewModel, V与M连接的桥梁，也可以看做控制器)。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</p:txBody>
      </p:sp>
      <p:pic>
        <p:nvPicPr>
          <p:cNvPr id="5" name="图片 4" descr="mvv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826260"/>
            <a:ext cx="5050790" cy="3512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137795" y="2108200"/>
            <a:ext cx="7405370" cy="980440"/>
            <a:chOff x="1490300" y="2743199"/>
            <a:chExt cx="4869872" cy="752289"/>
          </a:xfrm>
        </p:grpSpPr>
        <p:sp>
          <p:nvSpPr>
            <p:cNvPr id="35" name="任意多边形 34"/>
            <p:cNvSpPr/>
            <p:nvPr>
              <p:custDataLst>
                <p:tags r:id="rId2"/>
              </p:custDataLst>
            </p:nvPr>
          </p:nvSpPr>
          <p:spPr>
            <a:xfrm>
              <a:off x="1490300" y="2743199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070594" y="3042139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A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"/>
              </p:custDataLst>
            </p:nvPr>
          </p:nvSpPr>
          <p:spPr>
            <a:xfrm>
              <a:off x="2416093" y="2785590"/>
              <a:ext cx="3944079" cy="70989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1"/>
                  </a:solidFill>
                </a:rPr>
                <a:t>ViewModel  是Vue.js的核心，它是一个Vue实例，作用在某个HTML元素上，一般都是指定 id= app的元素，图中 的DOM listeners 和Data Bindings可以看做两个工具，它们是实现双向数据绑定的关键。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137795" y="3459480"/>
            <a:ext cx="9491345" cy="1139825"/>
            <a:chOff x="1490300" y="3798277"/>
            <a:chExt cx="4972045" cy="874997"/>
          </a:xfrm>
        </p:grpSpPr>
        <p:sp>
          <p:nvSpPr>
            <p:cNvPr id="63" name="任意多边形 62"/>
            <p:cNvSpPr/>
            <p:nvPr>
              <p:custDataLst>
                <p:tags r:id="rId6"/>
              </p:custDataLst>
            </p:nvPr>
          </p:nvSpPr>
          <p:spPr>
            <a:xfrm>
              <a:off x="1490300" y="3798277"/>
              <a:ext cx="462709" cy="712184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64" name="任意多边形 63"/>
            <p:cNvSpPr/>
            <p:nvPr>
              <p:custDataLst>
                <p:tags r:id="rId7"/>
              </p:custDataLst>
            </p:nvPr>
          </p:nvSpPr>
          <p:spPr>
            <a:xfrm>
              <a:off x="1953170" y="4097217"/>
              <a:ext cx="394921" cy="413238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B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8"/>
              </p:custDataLst>
            </p:nvPr>
          </p:nvSpPr>
          <p:spPr>
            <a:xfrm>
              <a:off x="2518266" y="3963376"/>
              <a:ext cx="3944079" cy="70989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1"/>
                  </a:solidFill>
                </a:rPr>
                <a:t>从用户(View)角度看，DOM Liisteners利用在相应的元素上添加事件绑定，捕获用户的点击，滑动等手势动作，在事件流中改变对应的Model。比如 常用的 v-model 指令，就是捕获表单元素的input，change等事件，改变相应的绑定值。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137795" y="4745355"/>
            <a:ext cx="9439910" cy="1144270"/>
            <a:chOff x="1490300" y="4853355"/>
            <a:chExt cx="4972045" cy="878334"/>
          </a:xfrm>
        </p:grpSpPr>
        <p:sp>
          <p:nvSpPr>
            <p:cNvPr id="69" name="任意多边形 68"/>
            <p:cNvSpPr/>
            <p:nvPr>
              <p:custDataLst>
                <p:tags r:id="rId10"/>
              </p:custDataLst>
            </p:nvPr>
          </p:nvSpPr>
          <p:spPr>
            <a:xfrm>
              <a:off x="1490300" y="4853355"/>
              <a:ext cx="580293" cy="712177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70" name="任意多边形 69"/>
            <p:cNvSpPr/>
            <p:nvPr>
              <p:custDataLst>
                <p:tags r:id="rId11"/>
              </p:custDataLst>
            </p:nvPr>
          </p:nvSpPr>
          <p:spPr>
            <a:xfrm>
              <a:off x="1991986" y="5152145"/>
              <a:ext cx="373255" cy="413334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C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12"/>
              </p:custDataLst>
            </p:nvPr>
          </p:nvSpPr>
          <p:spPr>
            <a:xfrm>
              <a:off x="2518266" y="5021790"/>
              <a:ext cx="3944079" cy="7098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accent1"/>
                  </a:solidFill>
                </a:rPr>
                <a:t>从Model方向看，Data Bindings则将操作的数据变化，反应到view上。比如通过ajax 从后台获取的数据，可以刷新数据列表，反应到用户界面。这也是实现双向数据绑定的关键。</a:t>
              </a: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4" name="直接连接符 3"/>
          <p:cNvCxnSpPr/>
          <p:nvPr>
            <p:custDataLst>
              <p:tags r:id="rId13"/>
            </p:custDataLst>
          </p:nvPr>
        </p:nvCxnSpPr>
        <p:spPr>
          <a:xfrm>
            <a:off x="137586" y="1500215"/>
            <a:ext cx="0" cy="461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mvvm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4740" y="283845"/>
            <a:ext cx="4528185" cy="280479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常用基础语法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/>
              <a:t>hello world</a:t>
            </a:r>
            <a:endParaRPr lang="en-US"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>
              <a:buFont typeface="Arial" panose="020B0604020202020204" pitchFamily="34" charset="0"/>
            </a:pPr>
            <a:r>
              <a:rPr lang="en-US" altLang="zh-CN" sz="1800" dirty="0"/>
              <a:t>这样就简单创建了一个Vue 应用，数据message 和DOM页面产生了关联，类似html模板引擎，把相应的数据渲染到页面中。</a:t>
            </a:r>
            <a:endParaRPr lang="en-US" altLang="zh-CN" sz="1800" dirty="0"/>
          </a:p>
        </p:txBody>
      </p:sp>
      <p:pic>
        <p:nvPicPr>
          <p:cNvPr id="3" name="图片占位符 2" descr="hello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1404620"/>
            <a:ext cx="6388735" cy="4464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2024" y="321457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指令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smtClean="0"/>
              <a:t>指令 (Directives) 是带有 v- 前缀的特殊属性，这些特殊属性可以响应式的作用域DOM,</a:t>
            </a:r>
            <a:endParaRPr lang="en-US" altLang="zh-CN" sz="1800" smtClean="0"/>
          </a:p>
          <a:p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    v-if 接受Boolean 类型,比如： &lt;p v-if = "seen"&gt;现在你看到我了&lt;/p&gt; ，通过seen的真假来插入/移除&lt; p&gt;元素。 这里判断的时候使用 === 全等，seen = “false” 的时候，也会插入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    v-bind,响应式的更新HTM属性。完整形式&lt;a v-bind:href="url"&gt;...&lt;/a&gt; 。 缩写形式&lt;a :href="url"&gt;...&lt;/a&gt;。 常用于改变dom的style, class ,href ,src 等属性。 动态绑定的属性可以写成 :属性名="属性值"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    v-on，绑定点击事件,比如 完整形式&lt;a v-on:click="doSomething"&gt;...&lt;/a&gt;，简写形式 &lt;a @click="doSomething"&gt;...&lt;/a&gt;, doSomething对应的指向methods里面定义的函数。 注意，除非在需要传递参数的时候，写成 @click = "doSomething($event,args1,args2)",$event代表事件对象，args代表自定义参数</a:t>
            </a:r>
            <a:endParaRPr lang="en-US" altLang="zh-CN" sz="1800" smtClean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9469" y="25224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style or class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smtClean="0"/>
              <a:t>将v-bind用于class和style时，Vue.js做了专门的增强，表达式结果的类型除了字符串之外，还可以是对象或数组。</a:t>
            </a:r>
            <a:endParaRPr lang="en-US" altLang="zh-CN" sz="1800" smtClean="0"/>
          </a:p>
          <a:p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直接赋值。</a:t>
            </a:r>
            <a:endParaRPr lang="en-US" altLang="zh-CN" sz="1800" smtClean="0"/>
          </a:p>
          <a:p>
            <a:pPr>
              <a:buFont typeface="Arial" panose="020B0604020202020204" pitchFamily="34" charset="0"/>
            </a:pPr>
            <a:r>
              <a:rPr lang="en-US" altLang="zh-CN" sz="1800" smtClean="0"/>
              <a:t>  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对象语法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数组语法 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</p:txBody>
      </p:sp>
      <p:pic>
        <p:nvPicPr>
          <p:cNvPr id="4" name="图片 3" descr="bind-clas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070" y="2211070"/>
            <a:ext cx="3749675" cy="731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67500" y="2392680"/>
            <a:ext cx="72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 </a:t>
            </a:r>
            <a:r>
              <a:rPr lang="en-US" altLang="zh-CN"/>
              <a:t>-&gt;</a:t>
            </a:r>
            <a:endParaRPr lang="zh-CN" altLang="en-US"/>
          </a:p>
        </p:txBody>
      </p:sp>
      <p:pic>
        <p:nvPicPr>
          <p:cNvPr id="6" name="图片 5" descr="bind-class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50" y="2301875"/>
            <a:ext cx="3420745" cy="549910"/>
          </a:xfrm>
          <a:prstGeom prst="rect">
            <a:avLst/>
          </a:prstGeom>
        </p:spPr>
      </p:pic>
      <p:pic>
        <p:nvPicPr>
          <p:cNvPr id="7" name="图片 6" descr="bind-class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0" y="3712210"/>
            <a:ext cx="4329430" cy="107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76770" y="4065905"/>
            <a:ext cx="94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-&gt;</a:t>
            </a:r>
            <a:endParaRPr lang="en-US" altLang="zh-CN"/>
          </a:p>
        </p:txBody>
      </p:sp>
      <p:pic>
        <p:nvPicPr>
          <p:cNvPr id="12" name="图片 11" descr="bind-class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890" y="5616575"/>
            <a:ext cx="3405505" cy="6330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21830" y="5861685"/>
            <a:ext cx="392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-&gt;</a:t>
            </a:r>
            <a:endParaRPr lang="en-US" altLang="zh-CN"/>
          </a:p>
        </p:txBody>
      </p:sp>
      <p:pic>
        <p:nvPicPr>
          <p:cNvPr id="14" name="图片 13" descr="bind-class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70" y="5340985"/>
            <a:ext cx="2827020" cy="1239520"/>
          </a:xfrm>
          <a:prstGeom prst="rect">
            <a:avLst/>
          </a:prstGeom>
        </p:spPr>
      </p:pic>
      <p:pic>
        <p:nvPicPr>
          <p:cNvPr id="15" name="图片 14" descr="bind-class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890" y="3875405"/>
            <a:ext cx="2477135" cy="5029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0" y="3829050"/>
            <a:ext cx="533400" cy="3028950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10800000">
            <a:off x="11658600" y="0"/>
            <a:ext cx="533400" cy="3028950"/>
          </a:xfrm>
          <a:prstGeom prst="rtTriangle">
            <a:avLst/>
          </a:prstGeom>
          <a:solidFill>
            <a:srgbClr val="8DA7C7"/>
          </a:solidFill>
          <a:ln>
            <a:solidFill>
              <a:srgbClr val="8DA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287" y="3200400"/>
            <a:ext cx="519113" cy="2628077"/>
          </a:xfrm>
          <a:prstGeom prst="line">
            <a:avLst/>
          </a:prstGeom>
          <a:ln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658600" y="971550"/>
            <a:ext cx="519113" cy="2628077"/>
          </a:xfrm>
          <a:prstGeom prst="line">
            <a:avLst/>
          </a:prstGeom>
          <a:ln>
            <a:solidFill>
              <a:srgbClr val="8DA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038161" y="1317674"/>
            <a:ext cx="4278028" cy="87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85189" y="303677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绑定内联样式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470" y="1402715"/>
            <a:ext cx="1016254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smtClean="0"/>
              <a:t>将v-bind用于class和style时，Vue.js做了专门的增强，表达式结果的类型除了字符串之外，还可以是对象或数组。</a:t>
            </a:r>
            <a:endParaRPr lang="en-US" altLang="zh-CN" sz="1800" smtClean="0"/>
          </a:p>
          <a:p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对象语法。</a:t>
            </a:r>
            <a:endParaRPr lang="en-US" altLang="zh-CN" sz="1800" smtClean="0"/>
          </a:p>
          <a:p>
            <a:pPr>
              <a:buFont typeface="Arial" panose="020B0604020202020204" pitchFamily="34" charset="0"/>
            </a:pPr>
            <a:r>
              <a:rPr lang="en-US" altLang="zh-CN" sz="1800" smtClean="0"/>
              <a:t>  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smtClean="0"/>
              <a:t>数组语法</a:t>
            </a: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>
              <a:buFont typeface="Arial" panose="020B0604020202020204" pitchFamily="34" charset="0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smtClean="0"/>
          </a:p>
        </p:txBody>
      </p:sp>
      <p:pic>
        <p:nvPicPr>
          <p:cNvPr id="9" name="图片 8" descr="sty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395" y="2506980"/>
            <a:ext cx="4211320" cy="1322070"/>
          </a:xfrm>
          <a:prstGeom prst="rect">
            <a:avLst/>
          </a:prstGeom>
        </p:spPr>
      </p:pic>
      <p:pic>
        <p:nvPicPr>
          <p:cNvPr id="10" name="图片 9" descr="styl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325" y="2802890"/>
            <a:ext cx="3310890" cy="603885"/>
          </a:xfrm>
          <a:prstGeom prst="rect">
            <a:avLst/>
          </a:prstGeom>
        </p:spPr>
      </p:pic>
      <p:pic>
        <p:nvPicPr>
          <p:cNvPr id="11" name="图片 10" descr="styl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95" y="4438015"/>
            <a:ext cx="4210685" cy="1945005"/>
          </a:xfrm>
          <a:prstGeom prst="rect">
            <a:avLst/>
          </a:prstGeom>
        </p:spPr>
      </p:pic>
      <p:pic>
        <p:nvPicPr>
          <p:cNvPr id="12" name="图片 11" descr="style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325" y="5092065"/>
            <a:ext cx="3427095" cy="596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809124154"/>
  <p:tag name="MH_LIBRARY" val="CONTENTS"/>
  <p:tag name="MH_TYPE" val="NUMBER"/>
  <p:tag name="ID" val="547147"/>
  <p:tag name="MH_ORDER" val="1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TEMPLATE_THUMBS_INDEX" val="1、5、6、7、8、9、12、13、17、22、26、31、32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"/>
  <p:tag name="KSO_WM_SLIDE_INDEX" val="1"/>
  <p:tag name="KSO_WM_SLIDE_ITEM_CNT" val="0"/>
  <p:tag name="KSO_WM_SLIDE_TYPE" val="title"/>
  <p:tag name="KSO_WM_TEMPLATE_THUMBS_INDEX" val="1、5、6、7、8、9、12、13、17、22、26、31、32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2"/>
  <p:tag name="KSO_WM_DIAGRAM_GROUP_CODE" val="l1_1"/>
  <p:tag name="KSO_WM_UNIT_ID" val="custom20181612_11*a*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3_1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4_1"/>
  <p:tag name="KSO_WM_UNIT_TEXT_FILL_FORE_SCHEMECOLOR_INDEX" val="5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4_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3_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1_1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2_1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2_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MH" val="20170809124154"/>
  <p:tag name="MH_LIBRARY" val="CONTENTS"/>
  <p:tag name="MH_TYPE" val="NUMBER"/>
  <p:tag name="ID" val="547147"/>
  <p:tag name="MH_ORDER" val="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1_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5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5_1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6_1"/>
  <p:tag name="KSO_WM_UNIT_LAYERLEVEL" val="1_1_1"/>
  <p:tag name="KSO_WM_TEMPLATE_CATEGORY" val="custom"/>
  <p:tag name="KSO_WM_TEMPLATE_INDEX" val="20181612"/>
  <p:tag name="KSO_WM_DIAGRAM_GROUP_CODE" val="l1-1"/>
  <p:tag name="KSO_WM_UNIT_ID" val="custom20181612_11*l_h_i*1_6_1"/>
  <p:tag name="KSO_WM_UNIT_TEXT_FILL_FORE_SCHEMECOLOR_INDEX" val="5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6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6_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2"/>
  <p:tag name="KSO_WM_DIAGRAM_GROUP_CODE" val="l1-1"/>
  <p:tag name="KSO_WM_UNIT_ID" val="custom20181612_11*l_h_f*1_5_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COMBINE_RELATE_SLIDE_ID" val="custom20181351_11"/>
  <p:tag name="KSO_WM_TEMPLATE_CATEGORY" val="custom"/>
  <p:tag name="KSO_WM_TEMPLATE_INDEX" val="20181612"/>
  <p:tag name="KSO_WM_SLIDE_ID" val="custom20181612_11"/>
  <p:tag name="KSO_WM_SLIDE_INDEX" val="11"/>
  <p:tag name="KSO_WM_DIAGRAM_GROUP_CODE" val="l1-1"/>
  <p:tag name="KSO_WM_TEMPLATE_SUBCATEGORY" val="combine"/>
</p:tagLst>
</file>

<file path=ppt/tags/tag26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"/>
  <p:tag name="KSO_WM_SLIDE_INDEX" val="2"/>
  <p:tag name="KSO_WM_SLIDE_ITEM_CNT" val="0"/>
  <p:tag name="KSO_WM_SLIDE_TYPE" val="text"/>
  <p:tag name="KSO_WM_BEAUTIFY_FLAG" val="#wm#"/>
</p:tagLst>
</file>

<file path=ppt/tags/tag27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"/>
  <p:tag name="KSO_WM_SLIDE_INDEX" val="3"/>
  <p:tag name="KSO_WM_SLIDE_ITEM_CNT" val="0"/>
  <p:tag name="KSO_WM_SLIDE_TYPE" val="text"/>
  <p:tag name="KSO_WM_BEAUTIFY_FLAG" val="#wm#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04_3*i*1"/>
  <p:tag name="KSO_WM_TEMPLATE_CATEGORY" val="diagram"/>
  <p:tag name="KSO_WM_TEMPLATE_INDEX" val="160404"/>
  <p:tag name="KSO_WM_UNIT_INDEX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1"/>
  <p:tag name="KSO_WM_UNIT_ID" val="diagram160404_3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MH" val="20170809124154"/>
  <p:tag name="MH_LIBRARY" val="CONTENTS"/>
  <p:tag name="MH_TYPE" val="NUMBER"/>
  <p:tag name="ID" val="547147"/>
  <p:tag name="MH_ORDER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2"/>
  <p:tag name="KSO_WM_UNIT_ID" val="diagram160404_3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TEMPLATE_CATEGORY" val="diagram"/>
  <p:tag name="KSO_WM_TEMPLATE_INDEX" val="160404"/>
  <p:tag name="KSO_WM_UNIT_TYPE" val="l_h_f"/>
  <p:tag name="KSO_WM_UNIT_INDEX" val="1_1_1"/>
  <p:tag name="KSO_WM_UNIT_ID" val="diagram160404_3*l_h_f*1_1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04_3*i*8"/>
  <p:tag name="KSO_WM_TEMPLATE_CATEGORY" val="diagram"/>
  <p:tag name="KSO_WM_TEMPLATE_INDEX" val="160404"/>
  <p:tag name="KSO_WM_UNIT_INDEX" val="8"/>
</p:tagLst>
</file>

<file path=ppt/tags/tag33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3"/>
  <p:tag name="KSO_WM_UNIT_ID" val="diagram160404_3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4"/>
  <p:tag name="KSO_WM_UNIT_ID" val="diagram160404_3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TEMPLATE_CATEGORY" val="diagram"/>
  <p:tag name="KSO_WM_TEMPLATE_INDEX" val="160404"/>
  <p:tag name="KSO_WM_UNIT_TYPE" val="l_h_f"/>
  <p:tag name="KSO_WM_UNIT_INDEX" val="1_2_1"/>
  <p:tag name="KSO_WM_UNIT_ID" val="diagram160404_3*l_h_f*1_2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04_3*i*15"/>
  <p:tag name="KSO_WM_TEMPLATE_CATEGORY" val="diagram"/>
  <p:tag name="KSO_WM_TEMPLATE_INDEX" val="160404"/>
  <p:tag name="KSO_WM_UNIT_INDEX" val="15"/>
</p:tagLst>
</file>

<file path=ppt/tags/tag37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5"/>
  <p:tag name="KSO_WM_UNIT_ID" val="diagram160404_3*l_i*1_5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6"/>
  <p:tag name="KSO_WM_UNIT_ID" val="diagram160404_3*l_i*1_6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TEMPLATE_CATEGORY" val="diagram"/>
  <p:tag name="KSO_WM_TEMPLATE_INDEX" val="160404"/>
  <p:tag name="KSO_WM_UNIT_TYPE" val="l_h_f"/>
  <p:tag name="KSO_WM_UNIT_INDEX" val="1_3_1"/>
  <p:tag name="KSO_WM_UNIT_ID" val="diagram160404_3*l_h_f*1_3_1"/>
  <p:tag name="KSO_WM_UNIT_CLEAR" val="1"/>
  <p:tag name="KSO_WM_UNIT_LAYERLEVEL" val="1_1_1"/>
  <p:tag name="KSO_WM_UNIT_VALUE" val="42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TAG_VERSION" val="1.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MH" val="20170809124154"/>
  <p:tag name="MH_LIBRARY" val="CONTENTS"/>
  <p:tag name="MH_TYPE" val="NUMBER"/>
  <p:tag name="ID" val="547147"/>
  <p:tag name="MH_ORDER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160404"/>
  <p:tag name="KSO_WM_UNIT_TYPE" val="l_i"/>
  <p:tag name="KSO_WM_UNIT_INDEX" val="1_7"/>
  <p:tag name="KSO_WM_UNIT_ID" val="diagram160404_3*l_i*1_7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41.xml><?xml version="1.0" encoding="utf-8"?>
<p:tagLst xmlns:p="http://schemas.openxmlformats.org/presentationml/2006/main">
  <p:tag name="KSO_WM_SLIDE_ID" val="diagram160404_3"/>
  <p:tag name="KSO_WM_SLIDE_INDEX" val="3"/>
  <p:tag name="KSO_WM_SLIDE_ITEM_CNT" val="3"/>
  <p:tag name="KSO_WM_SLIDE_LAYOUT" val="l_a"/>
  <p:tag name="KSO_WM_SLIDE_LAYOUT_CNT" val="1_1"/>
  <p:tag name="KSO_WM_SLIDE_TYPE" val="text"/>
  <p:tag name="KSO_WM_BEAUTIFY_FLAG" val="#wm#"/>
  <p:tag name="KSO_WM_SLIDE_POSITION" val="225*128"/>
  <p:tag name="KSO_WM_SLIDE_SIZE" val="510*364"/>
  <p:tag name="KSO_WM_TEMPLATE_CATEGORY" val="diagram"/>
  <p:tag name="KSO_WM_TEMPLATE_INDEX" val="160404"/>
  <p:tag name="KSO_WM_TAG_VERSION" val="1.0"/>
  <p:tag name="KSO_WM_DIAGRAM_GROUP_CODE" val="l1-1"/>
</p:tagLst>
</file>

<file path=ppt/tags/tag42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4"/>
  <p:tag name="KSO_WM_SLIDE_INDEX" val="4"/>
  <p:tag name="KSO_WM_SLIDE_ITEM_CNT" val="0"/>
  <p:tag name="KSO_WM_SLIDE_TYPE" val="text"/>
  <p:tag name="KSO_WM_BEAUTIFY_FLAG" val="#wm#"/>
</p:tagLst>
</file>

<file path=ppt/tags/tag43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5"/>
  <p:tag name="KSO_WM_SLIDE_INDEX" val="5"/>
  <p:tag name="KSO_WM_SLIDE_ITEM_CNT" val="0"/>
  <p:tag name="KSO_WM_SLIDE_TYPE" val="text"/>
  <p:tag name="KSO_WM_BEAUTIFY_FLAG" val="#wm#"/>
</p:tagLst>
</file>

<file path=ppt/tags/tag44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5"/>
  <p:tag name="KSO_WM_SLIDE_INDEX" val="5"/>
  <p:tag name="KSO_WM_SLIDE_ITEM_CNT" val="0"/>
  <p:tag name="KSO_WM_SLIDE_TYPE" val="text"/>
  <p:tag name="KSO_WM_BEAUTIFY_FLAG" val="#wm#"/>
</p:tagLst>
</file>

<file path=ppt/tags/tag45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6"/>
  <p:tag name="KSO_WM_SLIDE_INDEX" val="6"/>
  <p:tag name="KSO_WM_SLIDE_ITEM_CNT" val="0"/>
  <p:tag name="KSO_WM_SLIDE_TYPE" val="text"/>
  <p:tag name="KSO_WM_BEAUTIFY_FLAG" val="#wm#"/>
</p:tagLst>
</file>

<file path=ppt/tags/tag46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5"/>
  <p:tag name="KSO_WM_SLIDE_INDEX" val="5"/>
  <p:tag name="KSO_WM_SLIDE_ITEM_CNT" val="0"/>
  <p:tag name="KSO_WM_SLIDE_TYPE" val="text"/>
  <p:tag name="KSO_WM_BEAUTIFY_FLAG" val="#wm#"/>
</p:tagLst>
</file>

<file path=ppt/tags/tag47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5"/>
  <p:tag name="KSO_WM_SLIDE_INDEX" val="5"/>
  <p:tag name="KSO_WM_SLIDE_ITEM_CNT" val="0"/>
  <p:tag name="KSO_WM_SLIDE_TYPE" val="text"/>
  <p:tag name="KSO_WM_BEAUTIFY_FLAG" val="#wm#"/>
</p:tagLst>
</file>

<file path=ppt/tags/tag48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5"/>
  <p:tag name="KSO_WM_SLIDE_INDEX" val="5"/>
  <p:tag name="KSO_WM_SLIDE_ITEM_CNT" val="0"/>
  <p:tag name="KSO_WM_SLIDE_TYPE" val="text"/>
  <p:tag name="KSO_WM_BEAUTIFY_FLAG" val="#wm#"/>
</p:tagLst>
</file>

<file path=ppt/tags/tag49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"/>
  <p:tag name="KSO_WM_SLIDE_INDEX" val="3"/>
  <p:tag name="KSO_WM_SLIDE_ITEM_CNT" val="0"/>
  <p:tag name="KSO_WM_SLIDE_TYPE" val="text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1612"/>
</p:tagLst>
</file>

<file path=ppt/tags/tag50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"/>
  <p:tag name="KSO_WM_SLIDE_INDEX" val="3"/>
  <p:tag name="KSO_WM_SLIDE_ITEM_CNT" val="0"/>
  <p:tag name="KSO_WM_SLIDE_TYPE" val="text"/>
  <p:tag name="KSO_WM_BEAUTIFY_FLAG" val="#wm#"/>
</p:tagLst>
</file>

<file path=ppt/tags/tag51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7"/>
  <p:tag name="KSO_WM_SLIDE_INDEX" val="7"/>
  <p:tag name="KSO_WM_SLIDE_ITEM_CNT" val="0"/>
  <p:tag name="KSO_WM_SLIDE_TYPE" val="contents"/>
  <p:tag name="KSO_WM_BEAUTIFY_FLAG" val="#wm#"/>
</p:tagLst>
</file>

<file path=ppt/tags/tag52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8"/>
  <p:tag name="KSO_WM_SLIDE_INDEX" val="8"/>
  <p:tag name="KSO_WM_SLIDE_ITEM_CNT" val="0"/>
  <p:tag name="KSO_WM_SLIDE_TYPE" val="sectionTitle"/>
  <p:tag name="KSO_WM_BEAUTIFY_FLAG" val="#wm#"/>
</p:tagLst>
</file>

<file path=ppt/tags/tag53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9"/>
  <p:tag name="KSO_WM_SLIDE_INDEX" val="9"/>
  <p:tag name="KSO_WM_SLIDE_ITEM_CNT" val="0"/>
  <p:tag name="KSO_WM_SLIDE_TYPE" val="text"/>
  <p:tag name="KSO_WM_BEAUTIFY_FLAG" val="#wm#"/>
</p:tagLst>
</file>

<file path=ppt/tags/tag54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0"/>
  <p:tag name="KSO_WM_SLIDE_INDEX" val="10"/>
  <p:tag name="KSO_WM_SLIDE_ITEM_CNT" val="0"/>
  <p:tag name="KSO_WM_SLIDE_TYPE" val="text"/>
  <p:tag name="KSO_WM_BEAUTIFY_FLAG" val="#wm#"/>
</p:tagLst>
</file>

<file path=ppt/tags/tag55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1"/>
  <p:tag name="KSO_WM_SLIDE_INDEX" val="11"/>
  <p:tag name="KSO_WM_SLIDE_ITEM_CNT" val="0"/>
  <p:tag name="KSO_WM_SLIDE_TYPE" val="text"/>
  <p:tag name="KSO_WM_BEAUTIFY_FLAG" val="#wm#"/>
</p:tagLst>
</file>

<file path=ppt/tags/tag56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2"/>
  <p:tag name="KSO_WM_SLIDE_INDEX" val="12"/>
  <p:tag name="KSO_WM_SLIDE_ITEM_CNT" val="0"/>
  <p:tag name="KSO_WM_SLIDE_TYPE" val="text"/>
  <p:tag name="KSO_WM_BEAUTIFY_FLAG" val="#wm#"/>
</p:tagLst>
</file>

<file path=ppt/tags/tag57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3"/>
  <p:tag name="KSO_WM_SLIDE_INDEX" val="13"/>
  <p:tag name="KSO_WM_SLIDE_ITEM_CNT" val="0"/>
  <p:tag name="KSO_WM_SLIDE_TYPE" val="text"/>
  <p:tag name="KSO_WM_BEAUTIFY_FLAG" val="#wm#"/>
</p:tagLst>
</file>

<file path=ppt/tags/tag58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4"/>
  <p:tag name="KSO_WM_SLIDE_INDEX" val="14"/>
  <p:tag name="KSO_WM_SLIDE_ITEM_CNT" val="0"/>
  <p:tag name="KSO_WM_SLIDE_TYPE" val="text"/>
  <p:tag name="KSO_WM_BEAUTIFY_FLAG" val="#wm#"/>
</p:tagLst>
</file>

<file path=ppt/tags/tag59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5"/>
  <p:tag name="KSO_WM_SLIDE_INDEX" val="15"/>
  <p:tag name="KSO_WM_SLIDE_ITEM_CNT" val="0"/>
  <p:tag name="KSO_WM_SLIDE_TYPE" val="text"/>
  <p:tag name="KSO_WM_BEAUTIFY_FLAG" val="#wm#"/>
  <p:tag name="KSO_WM_SLIDE_POSITION" val="66*144"/>
  <p:tag name="KSO_WM_SLIDE_SIZE" val="828*343"/>
</p:tagLst>
</file>

<file path=ppt/tags/tag6.xml><?xml version="1.0" encoding="utf-8"?>
<p:tagLst xmlns:p="http://schemas.openxmlformats.org/presentationml/2006/main">
  <p:tag name="KSO_WM_TAG_VERSION" val="1.0"/>
  <p:tag name="KSO_WM_TEMPLATE_CATEGORY" val="custom"/>
  <p:tag name="KSO_WM_TEMPLATE_INDEX" val="20181612"/>
</p:tagLst>
</file>

<file path=ppt/tags/tag60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6"/>
  <p:tag name="KSO_WM_SLIDE_INDEX" val="16"/>
  <p:tag name="KSO_WM_SLIDE_ITEM_CNT" val="0"/>
  <p:tag name="KSO_WM_SLIDE_TYPE" val="text"/>
  <p:tag name="KSO_WM_BEAUTIFY_FLAG" val="#wm#"/>
</p:tagLst>
</file>

<file path=ppt/tags/tag61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7"/>
  <p:tag name="KSO_WM_SLIDE_INDEX" val="17"/>
  <p:tag name="KSO_WM_SLIDE_ITEM_CNT" val="0"/>
  <p:tag name="KSO_WM_SLIDE_TYPE" val="text"/>
  <p:tag name="KSO_WM_BEAUTIFY_FLAG" val="#wm#"/>
</p:tagLst>
</file>

<file path=ppt/tags/tag62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8"/>
  <p:tag name="KSO_WM_SLIDE_INDEX" val="18"/>
  <p:tag name="KSO_WM_SLIDE_ITEM_CNT" val="0"/>
  <p:tag name="KSO_WM_SLIDE_TYPE" val="text"/>
  <p:tag name="KSO_WM_BEAUTIFY_FLAG" val="#wm#"/>
</p:tagLst>
</file>

<file path=ppt/tags/tag63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19"/>
  <p:tag name="KSO_WM_SLIDE_INDEX" val="19"/>
  <p:tag name="KSO_WM_SLIDE_ITEM_CNT" val="0"/>
  <p:tag name="KSO_WM_SLIDE_TYPE" val="text"/>
  <p:tag name="KSO_WM_BEAUTIFY_FLAG" val="#wm#"/>
</p:tagLst>
</file>

<file path=ppt/tags/tag64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0"/>
  <p:tag name="KSO_WM_SLIDE_INDEX" val="20"/>
  <p:tag name="KSO_WM_SLIDE_ITEM_CNT" val="0"/>
  <p:tag name="KSO_WM_SLIDE_TYPE" val="text"/>
  <p:tag name="KSO_WM_BEAUTIFY_FLAG" val="#wm#"/>
</p:tagLst>
</file>

<file path=ppt/tags/tag65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1"/>
  <p:tag name="KSO_WM_SLIDE_INDEX" val="21"/>
  <p:tag name="KSO_WM_SLIDE_ITEM_CNT" val="0"/>
  <p:tag name="KSO_WM_SLIDE_TYPE" val="text"/>
  <p:tag name="KSO_WM_BEAUTIFY_FLAG" val="#wm#"/>
</p:tagLst>
</file>

<file path=ppt/tags/tag66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2"/>
  <p:tag name="KSO_WM_SLIDE_INDEX" val="22"/>
  <p:tag name="KSO_WM_SLIDE_ITEM_CNT" val="0"/>
  <p:tag name="KSO_WM_SLIDE_TYPE" val="text"/>
  <p:tag name="KSO_WM_BEAUTIFY_FLAG" val="#wm#"/>
</p:tagLst>
</file>

<file path=ppt/tags/tag67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3"/>
  <p:tag name="KSO_WM_SLIDE_INDEX" val="23"/>
  <p:tag name="KSO_WM_SLIDE_ITEM_CNT" val="0"/>
  <p:tag name="KSO_WM_SLIDE_TYPE" val="text"/>
  <p:tag name="KSO_WM_BEAUTIFY_FLAG" val="#wm#"/>
</p:tagLst>
</file>

<file path=ppt/tags/tag68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4"/>
  <p:tag name="KSO_WM_SLIDE_INDEX" val="24"/>
  <p:tag name="KSO_WM_SLIDE_ITEM_CNT" val="0"/>
  <p:tag name="KSO_WM_SLIDE_TYPE" val="text"/>
  <p:tag name="KSO_WM_BEAUTIFY_FLAG" val="#wm#"/>
</p:tagLst>
</file>

<file path=ppt/tags/tag69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5"/>
  <p:tag name="KSO_WM_SLIDE_INDEX" val="25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60_1"/>
  <p:tag name="KSO_WM_TEMPLATE_CATEGORY" val="custom"/>
  <p:tag name="KSO_WM_TEMPLATE_INDEX" val="20181612"/>
  <p:tag name="KSO_WM_TEMPLATE_SUBCATEGORY" val="combine"/>
  <p:tag name="KSO_WM_TEMPLATE_THUMBS_INDEX" val="1、4、5、6、12、13、21、24"/>
</p:tagLst>
</file>

<file path=ppt/tags/tag70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6"/>
  <p:tag name="KSO_WM_SLIDE_INDEX" val="26"/>
  <p:tag name="KSO_WM_SLIDE_ITEM_CNT" val="0"/>
  <p:tag name="KSO_WM_SLIDE_TYPE" val="text"/>
  <p:tag name="KSO_WM_BEAUTIFY_FLAG" val="#wm#"/>
</p:tagLst>
</file>

<file path=ppt/tags/tag71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7"/>
  <p:tag name="KSO_WM_SLIDE_INDEX" val="27"/>
  <p:tag name="KSO_WM_SLIDE_ITEM_CNT" val="0"/>
  <p:tag name="KSO_WM_SLIDE_TYPE" val="text"/>
  <p:tag name="KSO_WM_BEAUTIFY_FLAG" val="#wm#"/>
</p:tagLst>
</file>

<file path=ppt/tags/tag72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8"/>
  <p:tag name="KSO_WM_SLIDE_INDEX" val="28"/>
  <p:tag name="KSO_WM_SLIDE_ITEM_CNT" val="0"/>
  <p:tag name="KSO_WM_SLIDE_TYPE" val="text"/>
  <p:tag name="KSO_WM_BEAUTIFY_FLAG" val="#wm#"/>
</p:tagLst>
</file>

<file path=ppt/tags/tag73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29"/>
  <p:tag name="KSO_WM_SLIDE_INDEX" val="29"/>
  <p:tag name="KSO_WM_SLIDE_ITEM_CNT" val="0"/>
  <p:tag name="KSO_WM_SLIDE_TYPE" val="text"/>
  <p:tag name="KSO_WM_BEAUTIFY_FLAG" val="#wm#"/>
</p:tagLst>
</file>

<file path=ppt/tags/tag74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0"/>
  <p:tag name="KSO_WM_SLIDE_INDEX" val="30"/>
  <p:tag name="KSO_WM_SLIDE_ITEM_CNT" val="0"/>
  <p:tag name="KSO_WM_SLIDE_TYPE" val="text"/>
  <p:tag name="KSO_WM_BEAUTIFY_FLAG" val="#wm#"/>
</p:tagLst>
</file>

<file path=ppt/tags/tag75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1"/>
  <p:tag name="KSO_WM_SLIDE_INDEX" val="31"/>
  <p:tag name="KSO_WM_SLIDE_ITEM_CNT" val="0"/>
  <p:tag name="KSO_WM_SLIDE_TYPE" val="text"/>
  <p:tag name="KSO_WM_BEAUTIFY_FLAG" val="#wm#"/>
</p:tagLst>
</file>

<file path=ppt/tags/tag76.xml><?xml version="1.0" encoding="utf-8"?>
<p:tagLst xmlns:p="http://schemas.openxmlformats.org/presentationml/2006/main">
  <p:tag name="KSO_WM_TEMPLATE_CATEGORY" val="basetag"/>
  <p:tag name="KSO_WM_TEMPLATE_INDEX" val="20163611"/>
  <p:tag name="KSO_WM_TAG_VERSION" val="1.0"/>
  <p:tag name="KSO_WM_SLIDE_ID" val="basetag20163611_32"/>
  <p:tag name="KSO_WM_SLIDE_INDEX" val="32"/>
  <p:tag name="KSO_WM_SLIDE_ITEM_CNT" val="0"/>
  <p:tag name="KSO_WM_SLIDE_TYPE" val="endPage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TEMPLATE_CATEGORY" val="basetag"/>
  <p:tag name="KSO_WM_TEMPLATE_INDEX" val="20163611"/>
</p:tagLst>
</file>

<file path=ppt/tags/tag9.xml><?xml version="1.0" encoding="utf-8"?>
<p:tagLst xmlns:p="http://schemas.openxmlformats.org/presentationml/2006/main">
  <p:tag name="KSO_WM_TAG_VERSION" val="1.0"/>
  <p:tag name="KSO_WM_TEMPLATE_CATEGORY" val="basetag"/>
  <p:tag name="KSO_WM_TEMPLATE_INDEX" val="2016361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8725</Words>
  <Application>WPS 演示</Application>
  <PresentationFormat>宽屏</PresentationFormat>
  <Paragraphs>557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Arial</vt:lpstr>
      <vt:lpstr>宋体</vt:lpstr>
      <vt:lpstr>Wingdings</vt:lpstr>
      <vt:lpstr>黑体</vt:lpstr>
      <vt:lpstr>Agency FB</vt:lpstr>
      <vt:lpstr>微软雅黑 Light</vt:lpstr>
      <vt:lpstr>Calibri</vt:lpstr>
      <vt:lpstr>微软雅黑</vt:lpstr>
      <vt:lpstr>Arial</vt:lpstr>
      <vt:lpstr>Arial Unicode MS</vt:lpstr>
      <vt:lpstr>Segoe UI Semilight</vt:lpstr>
      <vt:lpstr>Meiryo UI</vt:lpstr>
      <vt:lpstr>MS PGothic</vt:lpstr>
      <vt:lpstr>Gill Sans</vt:lpstr>
      <vt:lpstr>方正兰亭粗黑_GBK</vt:lpstr>
      <vt:lpstr>Simple-Line-Icons</vt:lpstr>
      <vt:lpstr>Gulim</vt:lpstr>
      <vt:lpstr>HY헤드라인M</vt:lpstr>
      <vt:lpstr>Yu Gothic UI</vt:lpstr>
      <vt:lpstr>Segoe Print</vt:lpstr>
      <vt:lpstr>Malgun Gothic</vt:lpstr>
      <vt:lpstr>1_Office 主题</vt:lpstr>
      <vt:lpstr>2_Office 主题</vt:lpstr>
      <vt:lpstr>Vue 框架简介</vt:lpstr>
      <vt:lpstr>PowerPoint 演示文稿</vt:lpstr>
      <vt:lpstr>A Progressive Framework  渐进式框架</vt:lpstr>
      <vt:lpstr>声明式渲染</vt:lpstr>
      <vt:lpstr>PowerPoint 演示文稿</vt:lpstr>
      <vt:lpstr>常用基础语法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声明式渲染</vt:lpstr>
      <vt:lpstr>声明式渲染</vt:lpstr>
      <vt:lpstr>PowerPoint 演示文稿</vt:lpstr>
      <vt:lpstr>IN PUT 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李琪</cp:lastModifiedBy>
  <cp:revision>4</cp:revision>
  <dcterms:created xsi:type="dcterms:W3CDTF">2015-05-05T08:02:00Z</dcterms:created>
  <dcterms:modified xsi:type="dcterms:W3CDTF">2018-02-07T11:10:34Z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